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696" r:id="rId1"/>
  </p:sldMasterIdLst>
  <p:handoutMasterIdLst>
    <p:handoutMasterId r:id="rId14"/>
  </p:handoutMasterIdLst>
  <p:sldIdLst>
    <p:sldId id="256" r:id="rId2"/>
    <p:sldId id="272" r:id="rId3"/>
    <p:sldId id="280" r:id="rId4"/>
    <p:sldId id="273" r:id="rId5"/>
    <p:sldId id="274" r:id="rId6"/>
    <p:sldId id="275" r:id="rId7"/>
    <p:sldId id="281" r:id="rId8"/>
    <p:sldId id="276" r:id="rId9"/>
    <p:sldId id="277" r:id="rId10"/>
    <p:sldId id="278" r:id="rId11"/>
    <p:sldId id="282" r:id="rId12"/>
    <p:sldId id="279" r:id="rId13"/>
  </p:sldIdLst>
  <p:sldSz cx="9144000" cy="6858000" type="screen4x3"/>
  <p:notesSz cx="6735763" cy="986948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FBFCE9-DBD8-4D81-80CE-D8C73EB72A58}" type="doc">
      <dgm:prSet loTypeId="urn:microsoft.com/office/officeart/2005/8/layout/orgChart1" loCatId="hierarchy" qsTypeId="urn:microsoft.com/office/officeart/2005/8/quickstyle/3d1" qsCatId="3D" csTypeId="urn:microsoft.com/office/officeart/2005/8/colors/colorful4" csCatId="colorful" phldr="1"/>
      <dgm:spPr/>
      <dgm:t>
        <a:bodyPr/>
        <a:lstStyle/>
        <a:p>
          <a:endParaRPr lang="en-GB"/>
        </a:p>
      </dgm:t>
    </dgm:pt>
    <dgm:pt modelId="{997C4513-BB44-43FF-B9E9-D4709EAF676F}">
      <dgm:prSet phldrT="[Text]"/>
      <dgm:spPr/>
      <dgm:t>
        <a:bodyPr/>
        <a:lstStyle/>
        <a:p>
          <a:r>
            <a:rPr lang="ar-IQ" dirty="0" smtClean="0"/>
            <a:t> 1- وحدات الطول</a:t>
          </a:r>
          <a:endParaRPr lang="en-GB" dirty="0"/>
        </a:p>
      </dgm:t>
    </dgm:pt>
    <dgm:pt modelId="{6028A7B7-0A3E-4917-815A-BE49BEC9145A}" type="parTrans" cxnId="{D8591223-C57A-45E2-AF4B-1389ED84FB93}">
      <dgm:prSet/>
      <dgm:spPr/>
      <dgm:t>
        <a:bodyPr/>
        <a:lstStyle/>
        <a:p>
          <a:endParaRPr lang="en-GB"/>
        </a:p>
      </dgm:t>
    </dgm:pt>
    <dgm:pt modelId="{346ECD24-669D-4058-8192-E035A84B4EFD}" type="sibTrans" cxnId="{D8591223-C57A-45E2-AF4B-1389ED84FB93}">
      <dgm:prSet/>
      <dgm:spPr/>
      <dgm:t>
        <a:bodyPr/>
        <a:lstStyle/>
        <a:p>
          <a:endParaRPr lang="en-GB"/>
        </a:p>
      </dgm:t>
    </dgm:pt>
    <dgm:pt modelId="{A8B75069-AC96-41DE-ADCA-80E22C35C54D}">
      <dgm:prSet phldrT="[Text]"/>
      <dgm:spPr/>
      <dgm:t>
        <a:bodyPr/>
        <a:lstStyle/>
        <a:p>
          <a:r>
            <a:rPr lang="ar-IQ" dirty="0" smtClean="0"/>
            <a:t>النظام المتري</a:t>
          </a:r>
          <a:endParaRPr lang="en-GB" dirty="0"/>
        </a:p>
      </dgm:t>
    </dgm:pt>
    <dgm:pt modelId="{CD668681-EF5F-4E45-B63A-519874875A96}" type="parTrans" cxnId="{58F2888E-10BD-4602-9B55-B44FB60924D3}">
      <dgm:prSet/>
      <dgm:spPr/>
      <dgm:t>
        <a:bodyPr/>
        <a:lstStyle/>
        <a:p>
          <a:endParaRPr lang="en-GB"/>
        </a:p>
      </dgm:t>
    </dgm:pt>
    <dgm:pt modelId="{CF670438-94CC-40B5-9598-07EC37E44D5A}" type="sibTrans" cxnId="{58F2888E-10BD-4602-9B55-B44FB60924D3}">
      <dgm:prSet/>
      <dgm:spPr/>
      <dgm:t>
        <a:bodyPr/>
        <a:lstStyle/>
        <a:p>
          <a:endParaRPr lang="en-GB"/>
        </a:p>
      </dgm:t>
    </dgm:pt>
    <dgm:pt modelId="{E1B4E7CD-B97F-49EB-B738-F8ED7421287B}">
      <dgm:prSet phldrT="[Text]"/>
      <dgm:spPr/>
      <dgm:t>
        <a:bodyPr/>
        <a:lstStyle/>
        <a:p>
          <a:r>
            <a:rPr lang="ar-IQ" dirty="0" smtClean="0"/>
            <a:t>النظام الانكليزي</a:t>
          </a:r>
          <a:endParaRPr lang="en-GB" dirty="0"/>
        </a:p>
      </dgm:t>
    </dgm:pt>
    <dgm:pt modelId="{D515DF76-DDA4-4E83-81CE-EA6F4B1E1CDC}" type="parTrans" cxnId="{717D243C-DC70-4C53-8A85-C494F7EE33A9}">
      <dgm:prSet/>
      <dgm:spPr/>
      <dgm:t>
        <a:bodyPr/>
        <a:lstStyle/>
        <a:p>
          <a:endParaRPr lang="en-GB"/>
        </a:p>
      </dgm:t>
    </dgm:pt>
    <dgm:pt modelId="{052C0CFA-6A1A-4547-BE23-5A53F5D747EC}" type="sibTrans" cxnId="{717D243C-DC70-4C53-8A85-C494F7EE33A9}">
      <dgm:prSet/>
      <dgm:spPr/>
      <dgm:t>
        <a:bodyPr/>
        <a:lstStyle/>
        <a:p>
          <a:endParaRPr lang="en-GB"/>
        </a:p>
      </dgm:t>
    </dgm:pt>
    <dgm:pt modelId="{C1B0A8FD-D8C3-409A-B08F-D6382FEE14FB}">
      <dgm:prSet/>
      <dgm:spPr/>
      <dgm:t>
        <a:bodyPr/>
        <a:lstStyle/>
        <a:p>
          <a:r>
            <a:rPr lang="ar-IQ" dirty="0" smtClean="0"/>
            <a:t>القدم = 12 انج</a:t>
          </a:r>
        </a:p>
        <a:p>
          <a:r>
            <a:rPr lang="ar-IQ" dirty="0" smtClean="0"/>
            <a:t>الياردة = 3 قدم</a:t>
          </a:r>
        </a:p>
        <a:p>
          <a:r>
            <a:rPr lang="ar-IQ" dirty="0" smtClean="0"/>
            <a:t>الميل = 1760 ياردة</a:t>
          </a:r>
        </a:p>
      </dgm:t>
    </dgm:pt>
    <dgm:pt modelId="{5E64FB3F-A974-47C3-90C8-01D03EE5428C}" type="parTrans" cxnId="{A1498339-37D0-41A4-86CB-37CF2F9651A2}">
      <dgm:prSet/>
      <dgm:spPr/>
      <dgm:t>
        <a:bodyPr/>
        <a:lstStyle/>
        <a:p>
          <a:endParaRPr lang="en-GB"/>
        </a:p>
      </dgm:t>
    </dgm:pt>
    <dgm:pt modelId="{95F3222F-6510-4F60-BD7E-B5E65BC2F398}" type="sibTrans" cxnId="{A1498339-37D0-41A4-86CB-37CF2F9651A2}">
      <dgm:prSet/>
      <dgm:spPr/>
      <dgm:t>
        <a:bodyPr/>
        <a:lstStyle/>
        <a:p>
          <a:endParaRPr lang="en-GB"/>
        </a:p>
      </dgm:t>
    </dgm:pt>
    <dgm:pt modelId="{E80B278D-D0FA-4C0A-8719-D365F1DCE95D}">
      <dgm:prSet/>
      <dgm:spPr/>
      <dgm:t>
        <a:bodyPr/>
        <a:lstStyle/>
        <a:p>
          <a:r>
            <a:rPr lang="ar-IQ" dirty="0" smtClean="0"/>
            <a:t>سنتيمتر = 10 مليمتر</a:t>
          </a:r>
        </a:p>
        <a:p>
          <a:r>
            <a:rPr lang="ar-IQ" dirty="0" smtClean="0"/>
            <a:t>المتر = 100 سنتيمتر</a:t>
          </a:r>
        </a:p>
        <a:p>
          <a:r>
            <a:rPr lang="ar-IQ" dirty="0" smtClean="0"/>
            <a:t>كيلو متر = 1000 متر</a:t>
          </a:r>
          <a:endParaRPr lang="en-GB" dirty="0"/>
        </a:p>
      </dgm:t>
    </dgm:pt>
    <dgm:pt modelId="{BBE0FD97-86C0-44AD-95B4-435CB86955FC}" type="parTrans" cxnId="{4B8A6EFB-71A0-41EC-A135-0B097A41BB78}">
      <dgm:prSet/>
      <dgm:spPr/>
      <dgm:t>
        <a:bodyPr/>
        <a:lstStyle/>
        <a:p>
          <a:endParaRPr lang="en-GB"/>
        </a:p>
      </dgm:t>
    </dgm:pt>
    <dgm:pt modelId="{4B00D9E5-BCE2-4C70-B3B5-A09425571CE1}" type="sibTrans" cxnId="{4B8A6EFB-71A0-41EC-A135-0B097A41BB78}">
      <dgm:prSet/>
      <dgm:spPr/>
      <dgm:t>
        <a:bodyPr/>
        <a:lstStyle/>
        <a:p>
          <a:endParaRPr lang="en-GB"/>
        </a:p>
      </dgm:t>
    </dgm:pt>
    <dgm:pt modelId="{2DE5E086-53A7-4042-84F7-ADB0D121989E}" type="pres">
      <dgm:prSet presAssocID="{23FBFCE9-DBD8-4D81-80CE-D8C73EB72A58}" presName="hierChild1" presStyleCnt="0">
        <dgm:presLayoutVars>
          <dgm:orgChart val="1"/>
          <dgm:chPref val="1"/>
          <dgm:dir/>
          <dgm:animOne val="branch"/>
          <dgm:animLvl val="lvl"/>
          <dgm:resizeHandles/>
        </dgm:presLayoutVars>
      </dgm:prSet>
      <dgm:spPr/>
      <dgm:t>
        <a:bodyPr/>
        <a:lstStyle/>
        <a:p>
          <a:endParaRPr lang="en-GB"/>
        </a:p>
      </dgm:t>
    </dgm:pt>
    <dgm:pt modelId="{EACF810D-FCB1-4783-B6FD-02E98B5D5575}" type="pres">
      <dgm:prSet presAssocID="{997C4513-BB44-43FF-B9E9-D4709EAF676F}" presName="hierRoot1" presStyleCnt="0">
        <dgm:presLayoutVars>
          <dgm:hierBranch val="init"/>
        </dgm:presLayoutVars>
      </dgm:prSet>
      <dgm:spPr/>
    </dgm:pt>
    <dgm:pt modelId="{5EFBFB50-0D39-4E14-8908-17686C702452}" type="pres">
      <dgm:prSet presAssocID="{997C4513-BB44-43FF-B9E9-D4709EAF676F}" presName="rootComposite1" presStyleCnt="0"/>
      <dgm:spPr/>
    </dgm:pt>
    <dgm:pt modelId="{17417956-6140-4CDA-B6C3-200F784BA6E3}" type="pres">
      <dgm:prSet presAssocID="{997C4513-BB44-43FF-B9E9-D4709EAF676F}" presName="rootText1" presStyleLbl="node0" presStyleIdx="0" presStyleCnt="1">
        <dgm:presLayoutVars>
          <dgm:chPref val="3"/>
        </dgm:presLayoutVars>
      </dgm:prSet>
      <dgm:spPr/>
      <dgm:t>
        <a:bodyPr/>
        <a:lstStyle/>
        <a:p>
          <a:endParaRPr lang="en-GB"/>
        </a:p>
      </dgm:t>
    </dgm:pt>
    <dgm:pt modelId="{07202E78-C52D-4F1D-9773-C1A7443F613B}" type="pres">
      <dgm:prSet presAssocID="{997C4513-BB44-43FF-B9E9-D4709EAF676F}" presName="rootConnector1" presStyleLbl="node1" presStyleIdx="0" presStyleCnt="0"/>
      <dgm:spPr/>
      <dgm:t>
        <a:bodyPr/>
        <a:lstStyle/>
        <a:p>
          <a:endParaRPr lang="en-GB"/>
        </a:p>
      </dgm:t>
    </dgm:pt>
    <dgm:pt modelId="{0C66FF8C-2F62-4D54-B045-02DB2BD30422}" type="pres">
      <dgm:prSet presAssocID="{997C4513-BB44-43FF-B9E9-D4709EAF676F}" presName="hierChild2" presStyleCnt="0"/>
      <dgm:spPr/>
    </dgm:pt>
    <dgm:pt modelId="{9DA248D4-A2B1-474D-855D-8478086F49E8}" type="pres">
      <dgm:prSet presAssocID="{CD668681-EF5F-4E45-B63A-519874875A96}" presName="Name37" presStyleLbl="parChTrans1D2" presStyleIdx="0" presStyleCnt="2"/>
      <dgm:spPr/>
      <dgm:t>
        <a:bodyPr/>
        <a:lstStyle/>
        <a:p>
          <a:endParaRPr lang="en-GB"/>
        </a:p>
      </dgm:t>
    </dgm:pt>
    <dgm:pt modelId="{BFF47A77-FF63-4BA9-8904-07D7C91C4341}" type="pres">
      <dgm:prSet presAssocID="{A8B75069-AC96-41DE-ADCA-80E22C35C54D}" presName="hierRoot2" presStyleCnt="0">
        <dgm:presLayoutVars>
          <dgm:hierBranch val="init"/>
        </dgm:presLayoutVars>
      </dgm:prSet>
      <dgm:spPr/>
    </dgm:pt>
    <dgm:pt modelId="{7366BFC8-BB0C-46B8-9844-C21D3A1FB26B}" type="pres">
      <dgm:prSet presAssocID="{A8B75069-AC96-41DE-ADCA-80E22C35C54D}" presName="rootComposite" presStyleCnt="0"/>
      <dgm:spPr/>
    </dgm:pt>
    <dgm:pt modelId="{C5F46F0D-EFB6-4A18-88ED-3CF7A154C6B7}" type="pres">
      <dgm:prSet presAssocID="{A8B75069-AC96-41DE-ADCA-80E22C35C54D}" presName="rootText" presStyleLbl="node2" presStyleIdx="0" presStyleCnt="2">
        <dgm:presLayoutVars>
          <dgm:chPref val="3"/>
        </dgm:presLayoutVars>
      </dgm:prSet>
      <dgm:spPr/>
      <dgm:t>
        <a:bodyPr/>
        <a:lstStyle/>
        <a:p>
          <a:endParaRPr lang="en-GB"/>
        </a:p>
      </dgm:t>
    </dgm:pt>
    <dgm:pt modelId="{7B5D09E4-8244-4B37-8276-2B9DCEF6EDF9}" type="pres">
      <dgm:prSet presAssocID="{A8B75069-AC96-41DE-ADCA-80E22C35C54D}" presName="rootConnector" presStyleLbl="node2" presStyleIdx="0" presStyleCnt="2"/>
      <dgm:spPr/>
      <dgm:t>
        <a:bodyPr/>
        <a:lstStyle/>
        <a:p>
          <a:endParaRPr lang="en-GB"/>
        </a:p>
      </dgm:t>
    </dgm:pt>
    <dgm:pt modelId="{537401FF-3A71-4F28-BC01-31E12A011EB8}" type="pres">
      <dgm:prSet presAssocID="{A8B75069-AC96-41DE-ADCA-80E22C35C54D}" presName="hierChild4" presStyleCnt="0"/>
      <dgm:spPr/>
    </dgm:pt>
    <dgm:pt modelId="{BB6A295B-6AA7-41AB-8DDB-7765EF77D403}" type="pres">
      <dgm:prSet presAssocID="{BBE0FD97-86C0-44AD-95B4-435CB86955FC}" presName="Name37" presStyleLbl="parChTrans1D3" presStyleIdx="0" presStyleCnt="2"/>
      <dgm:spPr/>
      <dgm:t>
        <a:bodyPr/>
        <a:lstStyle/>
        <a:p>
          <a:endParaRPr lang="en-GB"/>
        </a:p>
      </dgm:t>
    </dgm:pt>
    <dgm:pt modelId="{887A324B-9C5F-406E-AD4F-70B3784B1366}" type="pres">
      <dgm:prSet presAssocID="{E80B278D-D0FA-4C0A-8719-D365F1DCE95D}" presName="hierRoot2" presStyleCnt="0">
        <dgm:presLayoutVars>
          <dgm:hierBranch val="init"/>
        </dgm:presLayoutVars>
      </dgm:prSet>
      <dgm:spPr/>
    </dgm:pt>
    <dgm:pt modelId="{C31C0D02-2C3E-428E-9041-DB2CDED1BD9A}" type="pres">
      <dgm:prSet presAssocID="{E80B278D-D0FA-4C0A-8719-D365F1DCE95D}" presName="rootComposite" presStyleCnt="0"/>
      <dgm:spPr/>
    </dgm:pt>
    <dgm:pt modelId="{E9079C56-1CA9-44F2-88D2-734345C95D05}" type="pres">
      <dgm:prSet presAssocID="{E80B278D-D0FA-4C0A-8719-D365F1DCE95D}" presName="rootText" presStyleLbl="node3" presStyleIdx="0" presStyleCnt="2">
        <dgm:presLayoutVars>
          <dgm:chPref val="3"/>
        </dgm:presLayoutVars>
      </dgm:prSet>
      <dgm:spPr/>
      <dgm:t>
        <a:bodyPr/>
        <a:lstStyle/>
        <a:p>
          <a:endParaRPr lang="en-GB"/>
        </a:p>
      </dgm:t>
    </dgm:pt>
    <dgm:pt modelId="{116C15B7-0D11-47FC-AB11-F11573AA7001}" type="pres">
      <dgm:prSet presAssocID="{E80B278D-D0FA-4C0A-8719-D365F1DCE95D}" presName="rootConnector" presStyleLbl="node3" presStyleIdx="0" presStyleCnt="2"/>
      <dgm:spPr/>
      <dgm:t>
        <a:bodyPr/>
        <a:lstStyle/>
        <a:p>
          <a:endParaRPr lang="en-GB"/>
        </a:p>
      </dgm:t>
    </dgm:pt>
    <dgm:pt modelId="{F8D06B5D-319D-42C2-A786-646C60227291}" type="pres">
      <dgm:prSet presAssocID="{E80B278D-D0FA-4C0A-8719-D365F1DCE95D}" presName="hierChild4" presStyleCnt="0"/>
      <dgm:spPr/>
    </dgm:pt>
    <dgm:pt modelId="{EC5E3FA5-CE2C-47B1-AD37-AB9A41D4327B}" type="pres">
      <dgm:prSet presAssocID="{E80B278D-D0FA-4C0A-8719-D365F1DCE95D}" presName="hierChild5" presStyleCnt="0"/>
      <dgm:spPr/>
    </dgm:pt>
    <dgm:pt modelId="{19FAAF5F-75ED-48B5-8BD2-B890F711516A}" type="pres">
      <dgm:prSet presAssocID="{A8B75069-AC96-41DE-ADCA-80E22C35C54D}" presName="hierChild5" presStyleCnt="0"/>
      <dgm:spPr/>
    </dgm:pt>
    <dgm:pt modelId="{31B36868-E080-48CE-B8D8-EF4AFF978DF6}" type="pres">
      <dgm:prSet presAssocID="{D515DF76-DDA4-4E83-81CE-EA6F4B1E1CDC}" presName="Name37" presStyleLbl="parChTrans1D2" presStyleIdx="1" presStyleCnt="2"/>
      <dgm:spPr/>
      <dgm:t>
        <a:bodyPr/>
        <a:lstStyle/>
        <a:p>
          <a:endParaRPr lang="en-GB"/>
        </a:p>
      </dgm:t>
    </dgm:pt>
    <dgm:pt modelId="{E1F24225-D415-4562-9DF6-28522FAA59B0}" type="pres">
      <dgm:prSet presAssocID="{E1B4E7CD-B97F-49EB-B738-F8ED7421287B}" presName="hierRoot2" presStyleCnt="0">
        <dgm:presLayoutVars>
          <dgm:hierBranch val="init"/>
        </dgm:presLayoutVars>
      </dgm:prSet>
      <dgm:spPr/>
    </dgm:pt>
    <dgm:pt modelId="{B08B7A62-CBD9-4195-BCA2-72747D31F235}" type="pres">
      <dgm:prSet presAssocID="{E1B4E7CD-B97F-49EB-B738-F8ED7421287B}" presName="rootComposite" presStyleCnt="0"/>
      <dgm:spPr/>
    </dgm:pt>
    <dgm:pt modelId="{75F92EC5-ABD6-4F9C-BF96-4A1A4161D0FC}" type="pres">
      <dgm:prSet presAssocID="{E1B4E7CD-B97F-49EB-B738-F8ED7421287B}" presName="rootText" presStyleLbl="node2" presStyleIdx="1" presStyleCnt="2">
        <dgm:presLayoutVars>
          <dgm:chPref val="3"/>
        </dgm:presLayoutVars>
      </dgm:prSet>
      <dgm:spPr/>
      <dgm:t>
        <a:bodyPr/>
        <a:lstStyle/>
        <a:p>
          <a:endParaRPr lang="en-GB"/>
        </a:p>
      </dgm:t>
    </dgm:pt>
    <dgm:pt modelId="{9B049454-73B4-4024-8526-D1B2151EE2A6}" type="pres">
      <dgm:prSet presAssocID="{E1B4E7CD-B97F-49EB-B738-F8ED7421287B}" presName="rootConnector" presStyleLbl="node2" presStyleIdx="1" presStyleCnt="2"/>
      <dgm:spPr/>
      <dgm:t>
        <a:bodyPr/>
        <a:lstStyle/>
        <a:p>
          <a:endParaRPr lang="en-GB"/>
        </a:p>
      </dgm:t>
    </dgm:pt>
    <dgm:pt modelId="{5EDA6CAF-8138-4510-A512-769B85ABA26F}" type="pres">
      <dgm:prSet presAssocID="{E1B4E7CD-B97F-49EB-B738-F8ED7421287B}" presName="hierChild4" presStyleCnt="0"/>
      <dgm:spPr/>
    </dgm:pt>
    <dgm:pt modelId="{29A259EF-38D1-488F-B942-84136B4660C6}" type="pres">
      <dgm:prSet presAssocID="{5E64FB3F-A974-47C3-90C8-01D03EE5428C}" presName="Name37" presStyleLbl="parChTrans1D3" presStyleIdx="1" presStyleCnt="2"/>
      <dgm:spPr/>
      <dgm:t>
        <a:bodyPr/>
        <a:lstStyle/>
        <a:p>
          <a:endParaRPr lang="en-GB"/>
        </a:p>
      </dgm:t>
    </dgm:pt>
    <dgm:pt modelId="{2C4182A9-A4E6-40A8-BB9F-0406C7ECD956}" type="pres">
      <dgm:prSet presAssocID="{C1B0A8FD-D8C3-409A-B08F-D6382FEE14FB}" presName="hierRoot2" presStyleCnt="0">
        <dgm:presLayoutVars>
          <dgm:hierBranch val="init"/>
        </dgm:presLayoutVars>
      </dgm:prSet>
      <dgm:spPr/>
    </dgm:pt>
    <dgm:pt modelId="{65D5F103-D3CE-49C6-A3D6-0D62A0FC0DDB}" type="pres">
      <dgm:prSet presAssocID="{C1B0A8FD-D8C3-409A-B08F-D6382FEE14FB}" presName="rootComposite" presStyleCnt="0"/>
      <dgm:spPr/>
    </dgm:pt>
    <dgm:pt modelId="{DF10636F-85E4-4F18-9BC5-05A693E5AA54}" type="pres">
      <dgm:prSet presAssocID="{C1B0A8FD-D8C3-409A-B08F-D6382FEE14FB}" presName="rootText" presStyleLbl="node3" presStyleIdx="1" presStyleCnt="2">
        <dgm:presLayoutVars>
          <dgm:chPref val="3"/>
        </dgm:presLayoutVars>
      </dgm:prSet>
      <dgm:spPr/>
      <dgm:t>
        <a:bodyPr/>
        <a:lstStyle/>
        <a:p>
          <a:endParaRPr lang="en-GB"/>
        </a:p>
      </dgm:t>
    </dgm:pt>
    <dgm:pt modelId="{CEF85415-3F9F-4A1D-9323-E8AE23784F80}" type="pres">
      <dgm:prSet presAssocID="{C1B0A8FD-D8C3-409A-B08F-D6382FEE14FB}" presName="rootConnector" presStyleLbl="node3" presStyleIdx="1" presStyleCnt="2"/>
      <dgm:spPr/>
      <dgm:t>
        <a:bodyPr/>
        <a:lstStyle/>
        <a:p>
          <a:endParaRPr lang="en-GB"/>
        </a:p>
      </dgm:t>
    </dgm:pt>
    <dgm:pt modelId="{C20622DE-FFE8-4913-912A-D7CCB29E18DB}" type="pres">
      <dgm:prSet presAssocID="{C1B0A8FD-D8C3-409A-B08F-D6382FEE14FB}" presName="hierChild4" presStyleCnt="0"/>
      <dgm:spPr/>
    </dgm:pt>
    <dgm:pt modelId="{AAD547EA-94F4-493E-B1C0-A8A27C665FEA}" type="pres">
      <dgm:prSet presAssocID="{C1B0A8FD-D8C3-409A-B08F-D6382FEE14FB}" presName="hierChild5" presStyleCnt="0"/>
      <dgm:spPr/>
    </dgm:pt>
    <dgm:pt modelId="{A5AB9EB4-5585-4429-8DE7-6EE8941860FC}" type="pres">
      <dgm:prSet presAssocID="{E1B4E7CD-B97F-49EB-B738-F8ED7421287B}" presName="hierChild5" presStyleCnt="0"/>
      <dgm:spPr/>
    </dgm:pt>
    <dgm:pt modelId="{5FD94365-F0E0-4502-9551-1ED656965C0C}" type="pres">
      <dgm:prSet presAssocID="{997C4513-BB44-43FF-B9E9-D4709EAF676F}" presName="hierChild3" presStyleCnt="0"/>
      <dgm:spPr/>
    </dgm:pt>
  </dgm:ptLst>
  <dgm:cxnLst>
    <dgm:cxn modelId="{3E30C8CE-5F75-444C-8BEA-0F118BE9B0C4}" type="presOf" srcId="{C1B0A8FD-D8C3-409A-B08F-D6382FEE14FB}" destId="{CEF85415-3F9F-4A1D-9323-E8AE23784F80}" srcOrd="1" destOrd="0" presId="urn:microsoft.com/office/officeart/2005/8/layout/orgChart1"/>
    <dgm:cxn modelId="{472BA0D7-2FC9-48C7-9FB6-EB0A9A613D69}" type="presOf" srcId="{C1B0A8FD-D8C3-409A-B08F-D6382FEE14FB}" destId="{DF10636F-85E4-4F18-9BC5-05A693E5AA54}" srcOrd="0" destOrd="0" presId="urn:microsoft.com/office/officeart/2005/8/layout/orgChart1"/>
    <dgm:cxn modelId="{C09D5E58-45BC-443D-981D-861AE52DB5DC}" type="presOf" srcId="{997C4513-BB44-43FF-B9E9-D4709EAF676F}" destId="{07202E78-C52D-4F1D-9773-C1A7443F613B}" srcOrd="1" destOrd="0" presId="urn:microsoft.com/office/officeart/2005/8/layout/orgChart1"/>
    <dgm:cxn modelId="{D8591223-C57A-45E2-AF4B-1389ED84FB93}" srcId="{23FBFCE9-DBD8-4D81-80CE-D8C73EB72A58}" destId="{997C4513-BB44-43FF-B9E9-D4709EAF676F}" srcOrd="0" destOrd="0" parTransId="{6028A7B7-0A3E-4917-815A-BE49BEC9145A}" sibTransId="{346ECD24-669D-4058-8192-E035A84B4EFD}"/>
    <dgm:cxn modelId="{A1498339-37D0-41A4-86CB-37CF2F9651A2}" srcId="{E1B4E7CD-B97F-49EB-B738-F8ED7421287B}" destId="{C1B0A8FD-D8C3-409A-B08F-D6382FEE14FB}" srcOrd="0" destOrd="0" parTransId="{5E64FB3F-A974-47C3-90C8-01D03EE5428C}" sibTransId="{95F3222F-6510-4F60-BD7E-B5E65BC2F398}"/>
    <dgm:cxn modelId="{8CED255F-DCCC-479F-A937-54A67331DD2D}" type="presOf" srcId="{E80B278D-D0FA-4C0A-8719-D365F1DCE95D}" destId="{E9079C56-1CA9-44F2-88D2-734345C95D05}" srcOrd="0" destOrd="0" presId="urn:microsoft.com/office/officeart/2005/8/layout/orgChart1"/>
    <dgm:cxn modelId="{FBE28908-092A-4847-A0DF-187595BC08A7}" type="presOf" srcId="{E80B278D-D0FA-4C0A-8719-D365F1DCE95D}" destId="{116C15B7-0D11-47FC-AB11-F11573AA7001}" srcOrd="1" destOrd="0" presId="urn:microsoft.com/office/officeart/2005/8/layout/orgChart1"/>
    <dgm:cxn modelId="{568422B6-D15C-46CD-B88F-A854585EF3DE}" type="presOf" srcId="{E1B4E7CD-B97F-49EB-B738-F8ED7421287B}" destId="{75F92EC5-ABD6-4F9C-BF96-4A1A4161D0FC}" srcOrd="0" destOrd="0" presId="urn:microsoft.com/office/officeart/2005/8/layout/orgChart1"/>
    <dgm:cxn modelId="{0C3A80DB-249F-4C52-9D5A-D3AF180B018A}" type="presOf" srcId="{A8B75069-AC96-41DE-ADCA-80E22C35C54D}" destId="{C5F46F0D-EFB6-4A18-88ED-3CF7A154C6B7}" srcOrd="0" destOrd="0" presId="urn:microsoft.com/office/officeart/2005/8/layout/orgChart1"/>
    <dgm:cxn modelId="{1D266228-F3A7-4D19-8D52-E8057022A3FE}" type="presOf" srcId="{D515DF76-DDA4-4E83-81CE-EA6F4B1E1CDC}" destId="{31B36868-E080-48CE-B8D8-EF4AFF978DF6}" srcOrd="0" destOrd="0" presId="urn:microsoft.com/office/officeart/2005/8/layout/orgChart1"/>
    <dgm:cxn modelId="{717D243C-DC70-4C53-8A85-C494F7EE33A9}" srcId="{997C4513-BB44-43FF-B9E9-D4709EAF676F}" destId="{E1B4E7CD-B97F-49EB-B738-F8ED7421287B}" srcOrd="1" destOrd="0" parTransId="{D515DF76-DDA4-4E83-81CE-EA6F4B1E1CDC}" sibTransId="{052C0CFA-6A1A-4547-BE23-5A53F5D747EC}"/>
    <dgm:cxn modelId="{EBEE11D3-CD19-4375-885D-D7A844ECE9B8}" type="presOf" srcId="{5E64FB3F-A974-47C3-90C8-01D03EE5428C}" destId="{29A259EF-38D1-488F-B942-84136B4660C6}" srcOrd="0" destOrd="0" presId="urn:microsoft.com/office/officeart/2005/8/layout/orgChart1"/>
    <dgm:cxn modelId="{8A91590B-D552-40CF-BD8F-F408BB206E0D}" type="presOf" srcId="{997C4513-BB44-43FF-B9E9-D4709EAF676F}" destId="{17417956-6140-4CDA-B6C3-200F784BA6E3}" srcOrd="0" destOrd="0" presId="urn:microsoft.com/office/officeart/2005/8/layout/orgChart1"/>
    <dgm:cxn modelId="{42759685-C0F4-4B14-883A-5244B2266560}" type="presOf" srcId="{E1B4E7CD-B97F-49EB-B738-F8ED7421287B}" destId="{9B049454-73B4-4024-8526-D1B2151EE2A6}" srcOrd="1" destOrd="0" presId="urn:microsoft.com/office/officeart/2005/8/layout/orgChart1"/>
    <dgm:cxn modelId="{58F2888E-10BD-4602-9B55-B44FB60924D3}" srcId="{997C4513-BB44-43FF-B9E9-D4709EAF676F}" destId="{A8B75069-AC96-41DE-ADCA-80E22C35C54D}" srcOrd="0" destOrd="0" parTransId="{CD668681-EF5F-4E45-B63A-519874875A96}" sibTransId="{CF670438-94CC-40B5-9598-07EC37E44D5A}"/>
    <dgm:cxn modelId="{5BE6A023-DB30-46D4-8931-A80531ABE5E1}" type="presOf" srcId="{A8B75069-AC96-41DE-ADCA-80E22C35C54D}" destId="{7B5D09E4-8244-4B37-8276-2B9DCEF6EDF9}" srcOrd="1" destOrd="0" presId="urn:microsoft.com/office/officeart/2005/8/layout/orgChart1"/>
    <dgm:cxn modelId="{DB7DE11C-B0C2-4A95-9588-8C6D09BD2231}" type="presOf" srcId="{CD668681-EF5F-4E45-B63A-519874875A96}" destId="{9DA248D4-A2B1-474D-855D-8478086F49E8}" srcOrd="0" destOrd="0" presId="urn:microsoft.com/office/officeart/2005/8/layout/orgChart1"/>
    <dgm:cxn modelId="{4C0DC303-F7CD-4455-A988-3A0EF2F8FEE4}" type="presOf" srcId="{BBE0FD97-86C0-44AD-95B4-435CB86955FC}" destId="{BB6A295B-6AA7-41AB-8DDB-7765EF77D403}" srcOrd="0" destOrd="0" presId="urn:microsoft.com/office/officeart/2005/8/layout/orgChart1"/>
    <dgm:cxn modelId="{B0515B05-CDBB-4A70-8F36-D36C4D8E227C}" type="presOf" srcId="{23FBFCE9-DBD8-4D81-80CE-D8C73EB72A58}" destId="{2DE5E086-53A7-4042-84F7-ADB0D121989E}" srcOrd="0" destOrd="0" presId="urn:microsoft.com/office/officeart/2005/8/layout/orgChart1"/>
    <dgm:cxn modelId="{4B8A6EFB-71A0-41EC-A135-0B097A41BB78}" srcId="{A8B75069-AC96-41DE-ADCA-80E22C35C54D}" destId="{E80B278D-D0FA-4C0A-8719-D365F1DCE95D}" srcOrd="0" destOrd="0" parTransId="{BBE0FD97-86C0-44AD-95B4-435CB86955FC}" sibTransId="{4B00D9E5-BCE2-4C70-B3B5-A09425571CE1}"/>
    <dgm:cxn modelId="{6949F72F-E6E3-4358-A308-3B788B447F8F}" type="presParOf" srcId="{2DE5E086-53A7-4042-84F7-ADB0D121989E}" destId="{EACF810D-FCB1-4783-B6FD-02E98B5D5575}" srcOrd="0" destOrd="0" presId="urn:microsoft.com/office/officeart/2005/8/layout/orgChart1"/>
    <dgm:cxn modelId="{7AB6D337-5AB1-4965-B9BC-B03CC3FD9F5E}" type="presParOf" srcId="{EACF810D-FCB1-4783-B6FD-02E98B5D5575}" destId="{5EFBFB50-0D39-4E14-8908-17686C702452}" srcOrd="0" destOrd="0" presId="urn:microsoft.com/office/officeart/2005/8/layout/orgChart1"/>
    <dgm:cxn modelId="{7EBCD9AE-8436-4830-8787-567C853DF308}" type="presParOf" srcId="{5EFBFB50-0D39-4E14-8908-17686C702452}" destId="{17417956-6140-4CDA-B6C3-200F784BA6E3}" srcOrd="0" destOrd="0" presId="urn:microsoft.com/office/officeart/2005/8/layout/orgChart1"/>
    <dgm:cxn modelId="{9E39EE6C-7A8D-4F93-A61F-FCA907038FA6}" type="presParOf" srcId="{5EFBFB50-0D39-4E14-8908-17686C702452}" destId="{07202E78-C52D-4F1D-9773-C1A7443F613B}" srcOrd="1" destOrd="0" presId="urn:microsoft.com/office/officeart/2005/8/layout/orgChart1"/>
    <dgm:cxn modelId="{C2B3146A-965F-4FDC-8DAA-2BC8B8A82837}" type="presParOf" srcId="{EACF810D-FCB1-4783-B6FD-02E98B5D5575}" destId="{0C66FF8C-2F62-4D54-B045-02DB2BD30422}" srcOrd="1" destOrd="0" presId="urn:microsoft.com/office/officeart/2005/8/layout/orgChart1"/>
    <dgm:cxn modelId="{8E16FB1C-8351-4670-A876-7BAC04E8CBBC}" type="presParOf" srcId="{0C66FF8C-2F62-4D54-B045-02DB2BD30422}" destId="{9DA248D4-A2B1-474D-855D-8478086F49E8}" srcOrd="0" destOrd="0" presId="urn:microsoft.com/office/officeart/2005/8/layout/orgChart1"/>
    <dgm:cxn modelId="{70441137-65BC-4FA4-97AD-F32339FB5B9F}" type="presParOf" srcId="{0C66FF8C-2F62-4D54-B045-02DB2BD30422}" destId="{BFF47A77-FF63-4BA9-8904-07D7C91C4341}" srcOrd="1" destOrd="0" presId="urn:microsoft.com/office/officeart/2005/8/layout/orgChart1"/>
    <dgm:cxn modelId="{2023D283-75E0-4EF3-81C0-E27722AF3D85}" type="presParOf" srcId="{BFF47A77-FF63-4BA9-8904-07D7C91C4341}" destId="{7366BFC8-BB0C-46B8-9844-C21D3A1FB26B}" srcOrd="0" destOrd="0" presId="urn:microsoft.com/office/officeart/2005/8/layout/orgChart1"/>
    <dgm:cxn modelId="{09AD02F8-E86E-4149-8579-AB1745D8E568}" type="presParOf" srcId="{7366BFC8-BB0C-46B8-9844-C21D3A1FB26B}" destId="{C5F46F0D-EFB6-4A18-88ED-3CF7A154C6B7}" srcOrd="0" destOrd="0" presId="urn:microsoft.com/office/officeart/2005/8/layout/orgChart1"/>
    <dgm:cxn modelId="{A6730E6E-2C5A-4E24-97C9-51E0D0D5836F}" type="presParOf" srcId="{7366BFC8-BB0C-46B8-9844-C21D3A1FB26B}" destId="{7B5D09E4-8244-4B37-8276-2B9DCEF6EDF9}" srcOrd="1" destOrd="0" presId="urn:microsoft.com/office/officeart/2005/8/layout/orgChart1"/>
    <dgm:cxn modelId="{FA6ACFE1-A145-4FB0-88CA-DF06AF1B7B9E}" type="presParOf" srcId="{BFF47A77-FF63-4BA9-8904-07D7C91C4341}" destId="{537401FF-3A71-4F28-BC01-31E12A011EB8}" srcOrd="1" destOrd="0" presId="urn:microsoft.com/office/officeart/2005/8/layout/orgChart1"/>
    <dgm:cxn modelId="{FD061A6B-57C7-4534-A6C6-E6A8D8B590AB}" type="presParOf" srcId="{537401FF-3A71-4F28-BC01-31E12A011EB8}" destId="{BB6A295B-6AA7-41AB-8DDB-7765EF77D403}" srcOrd="0" destOrd="0" presId="urn:microsoft.com/office/officeart/2005/8/layout/orgChart1"/>
    <dgm:cxn modelId="{2CBB0B82-3A6B-488F-B8BF-57BCE1241653}" type="presParOf" srcId="{537401FF-3A71-4F28-BC01-31E12A011EB8}" destId="{887A324B-9C5F-406E-AD4F-70B3784B1366}" srcOrd="1" destOrd="0" presId="urn:microsoft.com/office/officeart/2005/8/layout/orgChart1"/>
    <dgm:cxn modelId="{3B65F992-C159-46EB-B81E-70EE5DE27B7C}" type="presParOf" srcId="{887A324B-9C5F-406E-AD4F-70B3784B1366}" destId="{C31C0D02-2C3E-428E-9041-DB2CDED1BD9A}" srcOrd="0" destOrd="0" presId="urn:microsoft.com/office/officeart/2005/8/layout/orgChart1"/>
    <dgm:cxn modelId="{DCE61589-C963-4224-A0EC-C235CD8AAD62}" type="presParOf" srcId="{C31C0D02-2C3E-428E-9041-DB2CDED1BD9A}" destId="{E9079C56-1CA9-44F2-88D2-734345C95D05}" srcOrd="0" destOrd="0" presId="urn:microsoft.com/office/officeart/2005/8/layout/orgChart1"/>
    <dgm:cxn modelId="{E963E181-3524-42DF-AE41-C2116E5A4D1E}" type="presParOf" srcId="{C31C0D02-2C3E-428E-9041-DB2CDED1BD9A}" destId="{116C15B7-0D11-47FC-AB11-F11573AA7001}" srcOrd="1" destOrd="0" presId="urn:microsoft.com/office/officeart/2005/8/layout/orgChart1"/>
    <dgm:cxn modelId="{6C80C838-CA0B-4F1A-8044-F8195270BDBF}" type="presParOf" srcId="{887A324B-9C5F-406E-AD4F-70B3784B1366}" destId="{F8D06B5D-319D-42C2-A786-646C60227291}" srcOrd="1" destOrd="0" presId="urn:microsoft.com/office/officeart/2005/8/layout/orgChart1"/>
    <dgm:cxn modelId="{D0426BFE-5801-4BF3-8490-B07A089713A9}" type="presParOf" srcId="{887A324B-9C5F-406E-AD4F-70B3784B1366}" destId="{EC5E3FA5-CE2C-47B1-AD37-AB9A41D4327B}" srcOrd="2" destOrd="0" presId="urn:microsoft.com/office/officeart/2005/8/layout/orgChart1"/>
    <dgm:cxn modelId="{CA308F52-71AB-4906-8A95-BEB47DBCCBCC}" type="presParOf" srcId="{BFF47A77-FF63-4BA9-8904-07D7C91C4341}" destId="{19FAAF5F-75ED-48B5-8BD2-B890F711516A}" srcOrd="2" destOrd="0" presId="urn:microsoft.com/office/officeart/2005/8/layout/orgChart1"/>
    <dgm:cxn modelId="{F7E1389E-15C4-45DC-98D3-29A8D86DA6C3}" type="presParOf" srcId="{0C66FF8C-2F62-4D54-B045-02DB2BD30422}" destId="{31B36868-E080-48CE-B8D8-EF4AFF978DF6}" srcOrd="2" destOrd="0" presId="urn:microsoft.com/office/officeart/2005/8/layout/orgChart1"/>
    <dgm:cxn modelId="{550388FF-0EA1-4457-9838-393CECA1C765}" type="presParOf" srcId="{0C66FF8C-2F62-4D54-B045-02DB2BD30422}" destId="{E1F24225-D415-4562-9DF6-28522FAA59B0}" srcOrd="3" destOrd="0" presId="urn:microsoft.com/office/officeart/2005/8/layout/orgChart1"/>
    <dgm:cxn modelId="{EA7A146A-5B37-43D8-8EBE-50E32FA92547}" type="presParOf" srcId="{E1F24225-D415-4562-9DF6-28522FAA59B0}" destId="{B08B7A62-CBD9-4195-BCA2-72747D31F235}" srcOrd="0" destOrd="0" presId="urn:microsoft.com/office/officeart/2005/8/layout/orgChart1"/>
    <dgm:cxn modelId="{036F6DD0-27C9-4E88-90F0-7EC093FA8CEE}" type="presParOf" srcId="{B08B7A62-CBD9-4195-BCA2-72747D31F235}" destId="{75F92EC5-ABD6-4F9C-BF96-4A1A4161D0FC}" srcOrd="0" destOrd="0" presId="urn:microsoft.com/office/officeart/2005/8/layout/orgChart1"/>
    <dgm:cxn modelId="{FB51F9A6-EE8B-48C1-989B-D64906F6CFD5}" type="presParOf" srcId="{B08B7A62-CBD9-4195-BCA2-72747D31F235}" destId="{9B049454-73B4-4024-8526-D1B2151EE2A6}" srcOrd="1" destOrd="0" presId="urn:microsoft.com/office/officeart/2005/8/layout/orgChart1"/>
    <dgm:cxn modelId="{7601FB7E-6F1A-41DA-BAD5-265BF73B3960}" type="presParOf" srcId="{E1F24225-D415-4562-9DF6-28522FAA59B0}" destId="{5EDA6CAF-8138-4510-A512-769B85ABA26F}" srcOrd="1" destOrd="0" presId="urn:microsoft.com/office/officeart/2005/8/layout/orgChart1"/>
    <dgm:cxn modelId="{D491167B-EEDC-4126-A822-19FA35DD8672}" type="presParOf" srcId="{5EDA6CAF-8138-4510-A512-769B85ABA26F}" destId="{29A259EF-38D1-488F-B942-84136B4660C6}" srcOrd="0" destOrd="0" presId="urn:microsoft.com/office/officeart/2005/8/layout/orgChart1"/>
    <dgm:cxn modelId="{CC180FB7-4574-491F-947A-CDC6BFD437C1}" type="presParOf" srcId="{5EDA6CAF-8138-4510-A512-769B85ABA26F}" destId="{2C4182A9-A4E6-40A8-BB9F-0406C7ECD956}" srcOrd="1" destOrd="0" presId="urn:microsoft.com/office/officeart/2005/8/layout/orgChart1"/>
    <dgm:cxn modelId="{4EC58A74-0165-4938-88F4-A35BFF9D39FD}" type="presParOf" srcId="{2C4182A9-A4E6-40A8-BB9F-0406C7ECD956}" destId="{65D5F103-D3CE-49C6-A3D6-0D62A0FC0DDB}" srcOrd="0" destOrd="0" presId="urn:microsoft.com/office/officeart/2005/8/layout/orgChart1"/>
    <dgm:cxn modelId="{7F9C4DB7-4470-4A26-8CB7-5929630D320E}" type="presParOf" srcId="{65D5F103-D3CE-49C6-A3D6-0D62A0FC0DDB}" destId="{DF10636F-85E4-4F18-9BC5-05A693E5AA54}" srcOrd="0" destOrd="0" presId="urn:microsoft.com/office/officeart/2005/8/layout/orgChart1"/>
    <dgm:cxn modelId="{36E4AB34-8766-4BD7-844C-1D6602BEEF53}" type="presParOf" srcId="{65D5F103-D3CE-49C6-A3D6-0D62A0FC0DDB}" destId="{CEF85415-3F9F-4A1D-9323-E8AE23784F80}" srcOrd="1" destOrd="0" presId="urn:microsoft.com/office/officeart/2005/8/layout/orgChart1"/>
    <dgm:cxn modelId="{F9BBCABC-660B-48FF-87BE-6AA84C5A70B4}" type="presParOf" srcId="{2C4182A9-A4E6-40A8-BB9F-0406C7ECD956}" destId="{C20622DE-FFE8-4913-912A-D7CCB29E18DB}" srcOrd="1" destOrd="0" presId="urn:microsoft.com/office/officeart/2005/8/layout/orgChart1"/>
    <dgm:cxn modelId="{EA37B36E-1529-432E-A213-01B466501371}" type="presParOf" srcId="{2C4182A9-A4E6-40A8-BB9F-0406C7ECD956}" destId="{AAD547EA-94F4-493E-B1C0-A8A27C665FEA}" srcOrd="2" destOrd="0" presId="urn:microsoft.com/office/officeart/2005/8/layout/orgChart1"/>
    <dgm:cxn modelId="{676AC2B2-07E1-43CF-B317-80B6F70389E2}" type="presParOf" srcId="{E1F24225-D415-4562-9DF6-28522FAA59B0}" destId="{A5AB9EB4-5585-4429-8DE7-6EE8941860FC}" srcOrd="2" destOrd="0" presId="urn:microsoft.com/office/officeart/2005/8/layout/orgChart1"/>
    <dgm:cxn modelId="{A457FCCE-F6F6-4DD3-860D-E1426D5B7379}" type="presParOf" srcId="{EACF810D-FCB1-4783-B6FD-02E98B5D5575}" destId="{5FD94365-F0E0-4502-9551-1ED656965C0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FBFCE9-DBD8-4D81-80CE-D8C73EB72A58}" type="doc">
      <dgm:prSet loTypeId="urn:microsoft.com/office/officeart/2005/8/layout/orgChart1" loCatId="hierarchy" qsTypeId="urn:microsoft.com/office/officeart/2005/8/quickstyle/3d1" qsCatId="3D" csTypeId="urn:microsoft.com/office/officeart/2005/8/colors/colorful4" csCatId="colorful" phldr="1"/>
      <dgm:spPr/>
      <dgm:t>
        <a:bodyPr/>
        <a:lstStyle/>
        <a:p>
          <a:endParaRPr lang="en-GB"/>
        </a:p>
      </dgm:t>
    </dgm:pt>
    <dgm:pt modelId="{997C4513-BB44-43FF-B9E9-D4709EAF676F}">
      <dgm:prSet phldrT="[Text]" custT="1"/>
      <dgm:spPr/>
      <dgm:t>
        <a:bodyPr/>
        <a:lstStyle/>
        <a:p>
          <a:r>
            <a:rPr lang="ar-IQ" sz="2800" dirty="0" smtClean="0"/>
            <a:t>2- وحدات الزاوية</a:t>
          </a:r>
          <a:endParaRPr lang="en-GB" sz="2800" dirty="0"/>
        </a:p>
      </dgm:t>
    </dgm:pt>
    <dgm:pt modelId="{6028A7B7-0A3E-4917-815A-BE49BEC9145A}" type="parTrans" cxnId="{D8591223-C57A-45E2-AF4B-1389ED84FB93}">
      <dgm:prSet/>
      <dgm:spPr/>
      <dgm:t>
        <a:bodyPr/>
        <a:lstStyle/>
        <a:p>
          <a:endParaRPr lang="en-GB" sz="1400"/>
        </a:p>
      </dgm:t>
    </dgm:pt>
    <dgm:pt modelId="{346ECD24-669D-4058-8192-E035A84B4EFD}" type="sibTrans" cxnId="{D8591223-C57A-45E2-AF4B-1389ED84FB93}">
      <dgm:prSet/>
      <dgm:spPr/>
      <dgm:t>
        <a:bodyPr/>
        <a:lstStyle/>
        <a:p>
          <a:endParaRPr lang="en-GB" sz="1400"/>
        </a:p>
      </dgm:t>
    </dgm:pt>
    <dgm:pt modelId="{A8B75069-AC96-41DE-ADCA-80E22C35C54D}">
      <dgm:prSet phldrT="[Text]" custT="1"/>
      <dgm:spPr/>
      <dgm:t>
        <a:bodyPr/>
        <a:lstStyle/>
        <a:p>
          <a:r>
            <a:rPr lang="ar-IQ" sz="2800" dirty="0" smtClean="0"/>
            <a:t>النظام المئوي</a:t>
          </a:r>
          <a:endParaRPr lang="en-GB" sz="2800" dirty="0"/>
        </a:p>
      </dgm:t>
    </dgm:pt>
    <dgm:pt modelId="{CD668681-EF5F-4E45-B63A-519874875A96}" type="parTrans" cxnId="{58F2888E-10BD-4602-9B55-B44FB60924D3}">
      <dgm:prSet/>
      <dgm:spPr/>
      <dgm:t>
        <a:bodyPr/>
        <a:lstStyle/>
        <a:p>
          <a:endParaRPr lang="en-GB" sz="1400"/>
        </a:p>
      </dgm:t>
    </dgm:pt>
    <dgm:pt modelId="{CF670438-94CC-40B5-9598-07EC37E44D5A}" type="sibTrans" cxnId="{58F2888E-10BD-4602-9B55-B44FB60924D3}">
      <dgm:prSet/>
      <dgm:spPr/>
      <dgm:t>
        <a:bodyPr/>
        <a:lstStyle/>
        <a:p>
          <a:endParaRPr lang="en-GB" sz="1400"/>
        </a:p>
      </dgm:t>
    </dgm:pt>
    <dgm:pt modelId="{E1B4E7CD-B97F-49EB-B738-F8ED7421287B}">
      <dgm:prSet phldrT="[Text]" custT="1"/>
      <dgm:spPr/>
      <dgm:t>
        <a:bodyPr/>
        <a:lstStyle/>
        <a:p>
          <a:r>
            <a:rPr lang="ar-IQ" sz="2800" dirty="0" smtClean="0"/>
            <a:t>النظام </a:t>
          </a:r>
          <a:r>
            <a:rPr lang="ar-IQ" sz="2800" dirty="0" err="1" smtClean="0"/>
            <a:t>الستيني</a:t>
          </a:r>
          <a:endParaRPr lang="en-GB" sz="2800" dirty="0"/>
        </a:p>
      </dgm:t>
    </dgm:pt>
    <dgm:pt modelId="{D515DF76-DDA4-4E83-81CE-EA6F4B1E1CDC}" type="parTrans" cxnId="{717D243C-DC70-4C53-8A85-C494F7EE33A9}">
      <dgm:prSet/>
      <dgm:spPr/>
      <dgm:t>
        <a:bodyPr/>
        <a:lstStyle/>
        <a:p>
          <a:endParaRPr lang="en-GB" sz="1400"/>
        </a:p>
      </dgm:t>
    </dgm:pt>
    <dgm:pt modelId="{052C0CFA-6A1A-4547-BE23-5A53F5D747EC}" type="sibTrans" cxnId="{717D243C-DC70-4C53-8A85-C494F7EE33A9}">
      <dgm:prSet/>
      <dgm:spPr/>
      <dgm:t>
        <a:bodyPr/>
        <a:lstStyle/>
        <a:p>
          <a:endParaRPr lang="en-GB" sz="1400"/>
        </a:p>
      </dgm:t>
    </dgm:pt>
    <dgm:pt modelId="{C1B0A8FD-D8C3-409A-B08F-D6382FEE14FB}">
      <dgm:prSet custT="1"/>
      <dgm:spPr/>
      <dgm:t>
        <a:bodyPr/>
        <a:lstStyle/>
        <a:p>
          <a:r>
            <a:rPr lang="en-GB" sz="2800" dirty="0" smtClean="0"/>
            <a:t>360 degree</a:t>
          </a:r>
          <a:endParaRPr lang="ar-IQ" sz="2800" dirty="0" smtClean="0"/>
        </a:p>
      </dgm:t>
    </dgm:pt>
    <dgm:pt modelId="{5E64FB3F-A974-47C3-90C8-01D03EE5428C}" type="parTrans" cxnId="{A1498339-37D0-41A4-86CB-37CF2F9651A2}">
      <dgm:prSet/>
      <dgm:spPr/>
      <dgm:t>
        <a:bodyPr/>
        <a:lstStyle/>
        <a:p>
          <a:endParaRPr lang="en-GB" sz="1400"/>
        </a:p>
      </dgm:t>
    </dgm:pt>
    <dgm:pt modelId="{95F3222F-6510-4F60-BD7E-B5E65BC2F398}" type="sibTrans" cxnId="{A1498339-37D0-41A4-86CB-37CF2F9651A2}">
      <dgm:prSet/>
      <dgm:spPr/>
      <dgm:t>
        <a:bodyPr/>
        <a:lstStyle/>
        <a:p>
          <a:endParaRPr lang="en-GB" sz="1400"/>
        </a:p>
      </dgm:t>
    </dgm:pt>
    <dgm:pt modelId="{E80B278D-D0FA-4C0A-8719-D365F1DCE95D}">
      <dgm:prSet custT="1"/>
      <dgm:spPr/>
      <dgm:t>
        <a:bodyPr/>
        <a:lstStyle/>
        <a:p>
          <a:r>
            <a:rPr lang="en-GB" sz="2800" dirty="0" smtClean="0"/>
            <a:t>400 grad</a:t>
          </a:r>
          <a:endParaRPr lang="en-GB" sz="2800" dirty="0"/>
        </a:p>
      </dgm:t>
    </dgm:pt>
    <dgm:pt modelId="{BBE0FD97-86C0-44AD-95B4-435CB86955FC}" type="parTrans" cxnId="{4B8A6EFB-71A0-41EC-A135-0B097A41BB78}">
      <dgm:prSet/>
      <dgm:spPr/>
      <dgm:t>
        <a:bodyPr/>
        <a:lstStyle/>
        <a:p>
          <a:endParaRPr lang="en-GB" sz="1400"/>
        </a:p>
      </dgm:t>
    </dgm:pt>
    <dgm:pt modelId="{4B00D9E5-BCE2-4C70-B3B5-A09425571CE1}" type="sibTrans" cxnId="{4B8A6EFB-71A0-41EC-A135-0B097A41BB78}">
      <dgm:prSet/>
      <dgm:spPr/>
      <dgm:t>
        <a:bodyPr/>
        <a:lstStyle/>
        <a:p>
          <a:endParaRPr lang="en-GB" sz="1400"/>
        </a:p>
      </dgm:t>
    </dgm:pt>
    <dgm:pt modelId="{45C3F78B-9AB2-4FB3-A54B-2CF9CAC91C86}">
      <dgm:prSet custT="1"/>
      <dgm:spPr/>
      <dgm:t>
        <a:bodyPr/>
        <a:lstStyle/>
        <a:p>
          <a:r>
            <a:rPr lang="ar-IQ" sz="2800" dirty="0" smtClean="0"/>
            <a:t>النظام نصف القطري</a:t>
          </a:r>
          <a:endParaRPr lang="en-GB" sz="2800" dirty="0"/>
        </a:p>
      </dgm:t>
    </dgm:pt>
    <dgm:pt modelId="{E48A1B84-B404-49C6-8034-7BC4CEAA950B}" type="parTrans" cxnId="{F7E5624D-4ACC-4C8C-BF2C-93D4601A0EEF}">
      <dgm:prSet/>
      <dgm:spPr/>
      <dgm:t>
        <a:bodyPr/>
        <a:lstStyle/>
        <a:p>
          <a:endParaRPr lang="en-GB" sz="1400"/>
        </a:p>
      </dgm:t>
    </dgm:pt>
    <dgm:pt modelId="{192D622D-542E-4842-A989-EDF031170741}" type="sibTrans" cxnId="{F7E5624D-4ACC-4C8C-BF2C-93D4601A0EEF}">
      <dgm:prSet/>
      <dgm:spPr/>
      <dgm:t>
        <a:bodyPr/>
        <a:lstStyle/>
        <a:p>
          <a:endParaRPr lang="en-GB" sz="1400"/>
        </a:p>
      </dgm:t>
    </dgm:pt>
    <dgm:pt modelId="{A8A39465-546D-48B5-B2AE-F4A86BBC215B}">
      <dgm:prSet custT="1"/>
      <dgm:spPr/>
      <dgm:t>
        <a:bodyPr/>
        <a:lstStyle/>
        <a:p>
          <a:r>
            <a:rPr lang="en-GB" sz="2800" dirty="0" smtClean="0"/>
            <a:t>2</a:t>
          </a:r>
          <a:r>
            <a:rPr lang="el-GR" sz="2800" dirty="0" smtClean="0">
              <a:latin typeface="Arial" panose="020B0604020202020204" pitchFamily="34" charset="0"/>
              <a:cs typeface="Arial" panose="020B0604020202020204" pitchFamily="34" charset="0"/>
            </a:rPr>
            <a:t>π</a:t>
          </a:r>
          <a:endParaRPr lang="en-GB" sz="2800" dirty="0"/>
        </a:p>
      </dgm:t>
    </dgm:pt>
    <dgm:pt modelId="{AC23BF88-9C84-4961-9CC4-9638135E3E15}" type="parTrans" cxnId="{C828B4D7-7AD8-40E3-8655-37BD00D895B1}">
      <dgm:prSet/>
      <dgm:spPr/>
      <dgm:t>
        <a:bodyPr/>
        <a:lstStyle/>
        <a:p>
          <a:endParaRPr lang="en-GB" sz="1400"/>
        </a:p>
      </dgm:t>
    </dgm:pt>
    <dgm:pt modelId="{415BDD59-8941-4811-BE3D-58D1A0F7D559}" type="sibTrans" cxnId="{C828B4D7-7AD8-40E3-8655-37BD00D895B1}">
      <dgm:prSet/>
      <dgm:spPr/>
      <dgm:t>
        <a:bodyPr/>
        <a:lstStyle/>
        <a:p>
          <a:endParaRPr lang="en-GB" sz="1400"/>
        </a:p>
      </dgm:t>
    </dgm:pt>
    <dgm:pt modelId="{2DE5E086-53A7-4042-84F7-ADB0D121989E}" type="pres">
      <dgm:prSet presAssocID="{23FBFCE9-DBD8-4D81-80CE-D8C73EB72A58}" presName="hierChild1" presStyleCnt="0">
        <dgm:presLayoutVars>
          <dgm:orgChart val="1"/>
          <dgm:chPref val="1"/>
          <dgm:dir/>
          <dgm:animOne val="branch"/>
          <dgm:animLvl val="lvl"/>
          <dgm:resizeHandles/>
        </dgm:presLayoutVars>
      </dgm:prSet>
      <dgm:spPr/>
      <dgm:t>
        <a:bodyPr/>
        <a:lstStyle/>
        <a:p>
          <a:endParaRPr lang="en-GB"/>
        </a:p>
      </dgm:t>
    </dgm:pt>
    <dgm:pt modelId="{EACF810D-FCB1-4783-B6FD-02E98B5D5575}" type="pres">
      <dgm:prSet presAssocID="{997C4513-BB44-43FF-B9E9-D4709EAF676F}" presName="hierRoot1" presStyleCnt="0">
        <dgm:presLayoutVars>
          <dgm:hierBranch val="init"/>
        </dgm:presLayoutVars>
      </dgm:prSet>
      <dgm:spPr/>
    </dgm:pt>
    <dgm:pt modelId="{5EFBFB50-0D39-4E14-8908-17686C702452}" type="pres">
      <dgm:prSet presAssocID="{997C4513-BB44-43FF-B9E9-D4709EAF676F}" presName="rootComposite1" presStyleCnt="0"/>
      <dgm:spPr/>
    </dgm:pt>
    <dgm:pt modelId="{17417956-6140-4CDA-B6C3-200F784BA6E3}" type="pres">
      <dgm:prSet presAssocID="{997C4513-BB44-43FF-B9E9-D4709EAF676F}" presName="rootText1" presStyleLbl="node0" presStyleIdx="0" presStyleCnt="1">
        <dgm:presLayoutVars>
          <dgm:chPref val="3"/>
        </dgm:presLayoutVars>
      </dgm:prSet>
      <dgm:spPr/>
      <dgm:t>
        <a:bodyPr/>
        <a:lstStyle/>
        <a:p>
          <a:endParaRPr lang="en-GB"/>
        </a:p>
      </dgm:t>
    </dgm:pt>
    <dgm:pt modelId="{07202E78-C52D-4F1D-9773-C1A7443F613B}" type="pres">
      <dgm:prSet presAssocID="{997C4513-BB44-43FF-B9E9-D4709EAF676F}" presName="rootConnector1" presStyleLbl="node1" presStyleIdx="0" presStyleCnt="0"/>
      <dgm:spPr/>
      <dgm:t>
        <a:bodyPr/>
        <a:lstStyle/>
        <a:p>
          <a:endParaRPr lang="en-GB"/>
        </a:p>
      </dgm:t>
    </dgm:pt>
    <dgm:pt modelId="{0C66FF8C-2F62-4D54-B045-02DB2BD30422}" type="pres">
      <dgm:prSet presAssocID="{997C4513-BB44-43FF-B9E9-D4709EAF676F}" presName="hierChild2" presStyleCnt="0"/>
      <dgm:spPr/>
    </dgm:pt>
    <dgm:pt modelId="{9DA248D4-A2B1-474D-855D-8478086F49E8}" type="pres">
      <dgm:prSet presAssocID="{CD668681-EF5F-4E45-B63A-519874875A96}" presName="Name37" presStyleLbl="parChTrans1D2" presStyleIdx="0" presStyleCnt="3"/>
      <dgm:spPr/>
      <dgm:t>
        <a:bodyPr/>
        <a:lstStyle/>
        <a:p>
          <a:endParaRPr lang="en-GB"/>
        </a:p>
      </dgm:t>
    </dgm:pt>
    <dgm:pt modelId="{BFF47A77-FF63-4BA9-8904-07D7C91C4341}" type="pres">
      <dgm:prSet presAssocID="{A8B75069-AC96-41DE-ADCA-80E22C35C54D}" presName="hierRoot2" presStyleCnt="0">
        <dgm:presLayoutVars>
          <dgm:hierBranch val="init"/>
        </dgm:presLayoutVars>
      </dgm:prSet>
      <dgm:spPr/>
    </dgm:pt>
    <dgm:pt modelId="{7366BFC8-BB0C-46B8-9844-C21D3A1FB26B}" type="pres">
      <dgm:prSet presAssocID="{A8B75069-AC96-41DE-ADCA-80E22C35C54D}" presName="rootComposite" presStyleCnt="0"/>
      <dgm:spPr/>
    </dgm:pt>
    <dgm:pt modelId="{C5F46F0D-EFB6-4A18-88ED-3CF7A154C6B7}" type="pres">
      <dgm:prSet presAssocID="{A8B75069-AC96-41DE-ADCA-80E22C35C54D}" presName="rootText" presStyleLbl="node2" presStyleIdx="0" presStyleCnt="3">
        <dgm:presLayoutVars>
          <dgm:chPref val="3"/>
        </dgm:presLayoutVars>
      </dgm:prSet>
      <dgm:spPr/>
      <dgm:t>
        <a:bodyPr/>
        <a:lstStyle/>
        <a:p>
          <a:endParaRPr lang="en-GB"/>
        </a:p>
      </dgm:t>
    </dgm:pt>
    <dgm:pt modelId="{7B5D09E4-8244-4B37-8276-2B9DCEF6EDF9}" type="pres">
      <dgm:prSet presAssocID="{A8B75069-AC96-41DE-ADCA-80E22C35C54D}" presName="rootConnector" presStyleLbl="node2" presStyleIdx="0" presStyleCnt="3"/>
      <dgm:spPr/>
      <dgm:t>
        <a:bodyPr/>
        <a:lstStyle/>
        <a:p>
          <a:endParaRPr lang="en-GB"/>
        </a:p>
      </dgm:t>
    </dgm:pt>
    <dgm:pt modelId="{537401FF-3A71-4F28-BC01-31E12A011EB8}" type="pres">
      <dgm:prSet presAssocID="{A8B75069-AC96-41DE-ADCA-80E22C35C54D}" presName="hierChild4" presStyleCnt="0"/>
      <dgm:spPr/>
    </dgm:pt>
    <dgm:pt modelId="{BB6A295B-6AA7-41AB-8DDB-7765EF77D403}" type="pres">
      <dgm:prSet presAssocID="{BBE0FD97-86C0-44AD-95B4-435CB86955FC}" presName="Name37" presStyleLbl="parChTrans1D3" presStyleIdx="0" presStyleCnt="3"/>
      <dgm:spPr/>
      <dgm:t>
        <a:bodyPr/>
        <a:lstStyle/>
        <a:p>
          <a:endParaRPr lang="en-GB"/>
        </a:p>
      </dgm:t>
    </dgm:pt>
    <dgm:pt modelId="{887A324B-9C5F-406E-AD4F-70B3784B1366}" type="pres">
      <dgm:prSet presAssocID="{E80B278D-D0FA-4C0A-8719-D365F1DCE95D}" presName="hierRoot2" presStyleCnt="0">
        <dgm:presLayoutVars>
          <dgm:hierBranch val="init"/>
        </dgm:presLayoutVars>
      </dgm:prSet>
      <dgm:spPr/>
    </dgm:pt>
    <dgm:pt modelId="{C31C0D02-2C3E-428E-9041-DB2CDED1BD9A}" type="pres">
      <dgm:prSet presAssocID="{E80B278D-D0FA-4C0A-8719-D365F1DCE95D}" presName="rootComposite" presStyleCnt="0"/>
      <dgm:spPr/>
    </dgm:pt>
    <dgm:pt modelId="{E9079C56-1CA9-44F2-88D2-734345C95D05}" type="pres">
      <dgm:prSet presAssocID="{E80B278D-D0FA-4C0A-8719-D365F1DCE95D}" presName="rootText" presStyleLbl="node3" presStyleIdx="0" presStyleCnt="3">
        <dgm:presLayoutVars>
          <dgm:chPref val="3"/>
        </dgm:presLayoutVars>
      </dgm:prSet>
      <dgm:spPr/>
      <dgm:t>
        <a:bodyPr/>
        <a:lstStyle/>
        <a:p>
          <a:endParaRPr lang="en-GB"/>
        </a:p>
      </dgm:t>
    </dgm:pt>
    <dgm:pt modelId="{116C15B7-0D11-47FC-AB11-F11573AA7001}" type="pres">
      <dgm:prSet presAssocID="{E80B278D-D0FA-4C0A-8719-D365F1DCE95D}" presName="rootConnector" presStyleLbl="node3" presStyleIdx="0" presStyleCnt="3"/>
      <dgm:spPr/>
      <dgm:t>
        <a:bodyPr/>
        <a:lstStyle/>
        <a:p>
          <a:endParaRPr lang="en-GB"/>
        </a:p>
      </dgm:t>
    </dgm:pt>
    <dgm:pt modelId="{F8D06B5D-319D-42C2-A786-646C60227291}" type="pres">
      <dgm:prSet presAssocID="{E80B278D-D0FA-4C0A-8719-D365F1DCE95D}" presName="hierChild4" presStyleCnt="0"/>
      <dgm:spPr/>
    </dgm:pt>
    <dgm:pt modelId="{EC5E3FA5-CE2C-47B1-AD37-AB9A41D4327B}" type="pres">
      <dgm:prSet presAssocID="{E80B278D-D0FA-4C0A-8719-D365F1DCE95D}" presName="hierChild5" presStyleCnt="0"/>
      <dgm:spPr/>
    </dgm:pt>
    <dgm:pt modelId="{19FAAF5F-75ED-48B5-8BD2-B890F711516A}" type="pres">
      <dgm:prSet presAssocID="{A8B75069-AC96-41DE-ADCA-80E22C35C54D}" presName="hierChild5" presStyleCnt="0"/>
      <dgm:spPr/>
    </dgm:pt>
    <dgm:pt modelId="{31B36868-E080-48CE-B8D8-EF4AFF978DF6}" type="pres">
      <dgm:prSet presAssocID="{D515DF76-DDA4-4E83-81CE-EA6F4B1E1CDC}" presName="Name37" presStyleLbl="parChTrans1D2" presStyleIdx="1" presStyleCnt="3"/>
      <dgm:spPr/>
      <dgm:t>
        <a:bodyPr/>
        <a:lstStyle/>
        <a:p>
          <a:endParaRPr lang="en-GB"/>
        </a:p>
      </dgm:t>
    </dgm:pt>
    <dgm:pt modelId="{E1F24225-D415-4562-9DF6-28522FAA59B0}" type="pres">
      <dgm:prSet presAssocID="{E1B4E7CD-B97F-49EB-B738-F8ED7421287B}" presName="hierRoot2" presStyleCnt="0">
        <dgm:presLayoutVars>
          <dgm:hierBranch val="init"/>
        </dgm:presLayoutVars>
      </dgm:prSet>
      <dgm:spPr/>
    </dgm:pt>
    <dgm:pt modelId="{B08B7A62-CBD9-4195-BCA2-72747D31F235}" type="pres">
      <dgm:prSet presAssocID="{E1B4E7CD-B97F-49EB-B738-F8ED7421287B}" presName="rootComposite" presStyleCnt="0"/>
      <dgm:spPr/>
    </dgm:pt>
    <dgm:pt modelId="{75F92EC5-ABD6-4F9C-BF96-4A1A4161D0FC}" type="pres">
      <dgm:prSet presAssocID="{E1B4E7CD-B97F-49EB-B738-F8ED7421287B}" presName="rootText" presStyleLbl="node2" presStyleIdx="1" presStyleCnt="3">
        <dgm:presLayoutVars>
          <dgm:chPref val="3"/>
        </dgm:presLayoutVars>
      </dgm:prSet>
      <dgm:spPr/>
      <dgm:t>
        <a:bodyPr/>
        <a:lstStyle/>
        <a:p>
          <a:endParaRPr lang="en-GB"/>
        </a:p>
      </dgm:t>
    </dgm:pt>
    <dgm:pt modelId="{9B049454-73B4-4024-8526-D1B2151EE2A6}" type="pres">
      <dgm:prSet presAssocID="{E1B4E7CD-B97F-49EB-B738-F8ED7421287B}" presName="rootConnector" presStyleLbl="node2" presStyleIdx="1" presStyleCnt="3"/>
      <dgm:spPr/>
      <dgm:t>
        <a:bodyPr/>
        <a:lstStyle/>
        <a:p>
          <a:endParaRPr lang="en-GB"/>
        </a:p>
      </dgm:t>
    </dgm:pt>
    <dgm:pt modelId="{5EDA6CAF-8138-4510-A512-769B85ABA26F}" type="pres">
      <dgm:prSet presAssocID="{E1B4E7CD-B97F-49EB-B738-F8ED7421287B}" presName="hierChild4" presStyleCnt="0"/>
      <dgm:spPr/>
    </dgm:pt>
    <dgm:pt modelId="{29A259EF-38D1-488F-B942-84136B4660C6}" type="pres">
      <dgm:prSet presAssocID="{5E64FB3F-A974-47C3-90C8-01D03EE5428C}" presName="Name37" presStyleLbl="parChTrans1D3" presStyleIdx="1" presStyleCnt="3"/>
      <dgm:spPr/>
      <dgm:t>
        <a:bodyPr/>
        <a:lstStyle/>
        <a:p>
          <a:endParaRPr lang="en-GB"/>
        </a:p>
      </dgm:t>
    </dgm:pt>
    <dgm:pt modelId="{2C4182A9-A4E6-40A8-BB9F-0406C7ECD956}" type="pres">
      <dgm:prSet presAssocID="{C1B0A8FD-D8C3-409A-B08F-D6382FEE14FB}" presName="hierRoot2" presStyleCnt="0">
        <dgm:presLayoutVars>
          <dgm:hierBranch val="init"/>
        </dgm:presLayoutVars>
      </dgm:prSet>
      <dgm:spPr/>
    </dgm:pt>
    <dgm:pt modelId="{65D5F103-D3CE-49C6-A3D6-0D62A0FC0DDB}" type="pres">
      <dgm:prSet presAssocID="{C1B0A8FD-D8C3-409A-B08F-D6382FEE14FB}" presName="rootComposite" presStyleCnt="0"/>
      <dgm:spPr/>
    </dgm:pt>
    <dgm:pt modelId="{DF10636F-85E4-4F18-9BC5-05A693E5AA54}" type="pres">
      <dgm:prSet presAssocID="{C1B0A8FD-D8C3-409A-B08F-D6382FEE14FB}" presName="rootText" presStyleLbl="node3" presStyleIdx="1" presStyleCnt="3">
        <dgm:presLayoutVars>
          <dgm:chPref val="3"/>
        </dgm:presLayoutVars>
      </dgm:prSet>
      <dgm:spPr/>
      <dgm:t>
        <a:bodyPr/>
        <a:lstStyle/>
        <a:p>
          <a:endParaRPr lang="en-GB"/>
        </a:p>
      </dgm:t>
    </dgm:pt>
    <dgm:pt modelId="{CEF85415-3F9F-4A1D-9323-E8AE23784F80}" type="pres">
      <dgm:prSet presAssocID="{C1B0A8FD-D8C3-409A-B08F-D6382FEE14FB}" presName="rootConnector" presStyleLbl="node3" presStyleIdx="1" presStyleCnt="3"/>
      <dgm:spPr/>
      <dgm:t>
        <a:bodyPr/>
        <a:lstStyle/>
        <a:p>
          <a:endParaRPr lang="en-GB"/>
        </a:p>
      </dgm:t>
    </dgm:pt>
    <dgm:pt modelId="{C20622DE-FFE8-4913-912A-D7CCB29E18DB}" type="pres">
      <dgm:prSet presAssocID="{C1B0A8FD-D8C3-409A-B08F-D6382FEE14FB}" presName="hierChild4" presStyleCnt="0"/>
      <dgm:spPr/>
    </dgm:pt>
    <dgm:pt modelId="{AAD547EA-94F4-493E-B1C0-A8A27C665FEA}" type="pres">
      <dgm:prSet presAssocID="{C1B0A8FD-D8C3-409A-B08F-D6382FEE14FB}" presName="hierChild5" presStyleCnt="0"/>
      <dgm:spPr/>
    </dgm:pt>
    <dgm:pt modelId="{A5AB9EB4-5585-4429-8DE7-6EE8941860FC}" type="pres">
      <dgm:prSet presAssocID="{E1B4E7CD-B97F-49EB-B738-F8ED7421287B}" presName="hierChild5" presStyleCnt="0"/>
      <dgm:spPr/>
    </dgm:pt>
    <dgm:pt modelId="{14B36F11-B607-41C8-B6D2-6DDB3077DBCD}" type="pres">
      <dgm:prSet presAssocID="{E48A1B84-B404-49C6-8034-7BC4CEAA950B}" presName="Name37" presStyleLbl="parChTrans1D2" presStyleIdx="2" presStyleCnt="3"/>
      <dgm:spPr/>
      <dgm:t>
        <a:bodyPr/>
        <a:lstStyle/>
        <a:p>
          <a:endParaRPr lang="en-GB"/>
        </a:p>
      </dgm:t>
    </dgm:pt>
    <dgm:pt modelId="{D2477EC7-E003-423A-B583-71FB0784C1D3}" type="pres">
      <dgm:prSet presAssocID="{45C3F78B-9AB2-4FB3-A54B-2CF9CAC91C86}" presName="hierRoot2" presStyleCnt="0">
        <dgm:presLayoutVars>
          <dgm:hierBranch val="init"/>
        </dgm:presLayoutVars>
      </dgm:prSet>
      <dgm:spPr/>
    </dgm:pt>
    <dgm:pt modelId="{C476C101-7D89-44A5-8D93-A5819E988B26}" type="pres">
      <dgm:prSet presAssocID="{45C3F78B-9AB2-4FB3-A54B-2CF9CAC91C86}" presName="rootComposite" presStyleCnt="0"/>
      <dgm:spPr/>
    </dgm:pt>
    <dgm:pt modelId="{0CE2B6D7-F302-421A-8701-6F16F9BBCADD}" type="pres">
      <dgm:prSet presAssocID="{45C3F78B-9AB2-4FB3-A54B-2CF9CAC91C86}" presName="rootText" presStyleLbl="node2" presStyleIdx="2" presStyleCnt="3">
        <dgm:presLayoutVars>
          <dgm:chPref val="3"/>
        </dgm:presLayoutVars>
      </dgm:prSet>
      <dgm:spPr/>
      <dgm:t>
        <a:bodyPr/>
        <a:lstStyle/>
        <a:p>
          <a:endParaRPr lang="en-GB"/>
        </a:p>
      </dgm:t>
    </dgm:pt>
    <dgm:pt modelId="{24A28A6C-F565-4F94-BEBA-78B366CBB179}" type="pres">
      <dgm:prSet presAssocID="{45C3F78B-9AB2-4FB3-A54B-2CF9CAC91C86}" presName="rootConnector" presStyleLbl="node2" presStyleIdx="2" presStyleCnt="3"/>
      <dgm:spPr/>
      <dgm:t>
        <a:bodyPr/>
        <a:lstStyle/>
        <a:p>
          <a:endParaRPr lang="en-GB"/>
        </a:p>
      </dgm:t>
    </dgm:pt>
    <dgm:pt modelId="{84666133-5D9F-451B-8202-634370DFDEC7}" type="pres">
      <dgm:prSet presAssocID="{45C3F78B-9AB2-4FB3-A54B-2CF9CAC91C86}" presName="hierChild4" presStyleCnt="0"/>
      <dgm:spPr/>
    </dgm:pt>
    <dgm:pt modelId="{651CE2E1-D2BD-49BA-9260-2F8011640605}" type="pres">
      <dgm:prSet presAssocID="{AC23BF88-9C84-4961-9CC4-9638135E3E15}" presName="Name37" presStyleLbl="parChTrans1D3" presStyleIdx="2" presStyleCnt="3"/>
      <dgm:spPr/>
      <dgm:t>
        <a:bodyPr/>
        <a:lstStyle/>
        <a:p>
          <a:endParaRPr lang="en-GB"/>
        </a:p>
      </dgm:t>
    </dgm:pt>
    <dgm:pt modelId="{4863B644-867A-470B-8924-439323753077}" type="pres">
      <dgm:prSet presAssocID="{A8A39465-546D-48B5-B2AE-F4A86BBC215B}" presName="hierRoot2" presStyleCnt="0">
        <dgm:presLayoutVars>
          <dgm:hierBranch val="init"/>
        </dgm:presLayoutVars>
      </dgm:prSet>
      <dgm:spPr/>
    </dgm:pt>
    <dgm:pt modelId="{23013EE1-A3AE-4BB7-8D59-32DB5B88624F}" type="pres">
      <dgm:prSet presAssocID="{A8A39465-546D-48B5-B2AE-F4A86BBC215B}" presName="rootComposite" presStyleCnt="0"/>
      <dgm:spPr/>
    </dgm:pt>
    <dgm:pt modelId="{F05DF4EB-AC46-4CDB-8B1E-16208095935B}" type="pres">
      <dgm:prSet presAssocID="{A8A39465-546D-48B5-B2AE-F4A86BBC215B}" presName="rootText" presStyleLbl="node3" presStyleIdx="2" presStyleCnt="3">
        <dgm:presLayoutVars>
          <dgm:chPref val="3"/>
        </dgm:presLayoutVars>
      </dgm:prSet>
      <dgm:spPr/>
      <dgm:t>
        <a:bodyPr/>
        <a:lstStyle/>
        <a:p>
          <a:endParaRPr lang="en-GB"/>
        </a:p>
      </dgm:t>
    </dgm:pt>
    <dgm:pt modelId="{3190B468-437D-430B-AA79-1F1DE206C203}" type="pres">
      <dgm:prSet presAssocID="{A8A39465-546D-48B5-B2AE-F4A86BBC215B}" presName="rootConnector" presStyleLbl="node3" presStyleIdx="2" presStyleCnt="3"/>
      <dgm:spPr/>
      <dgm:t>
        <a:bodyPr/>
        <a:lstStyle/>
        <a:p>
          <a:endParaRPr lang="en-GB"/>
        </a:p>
      </dgm:t>
    </dgm:pt>
    <dgm:pt modelId="{F3E45DD0-02C2-49C1-99C8-96CB513BBBC7}" type="pres">
      <dgm:prSet presAssocID="{A8A39465-546D-48B5-B2AE-F4A86BBC215B}" presName="hierChild4" presStyleCnt="0"/>
      <dgm:spPr/>
    </dgm:pt>
    <dgm:pt modelId="{B0561099-5B83-4113-AE57-D8865F5E0AD3}" type="pres">
      <dgm:prSet presAssocID="{A8A39465-546D-48B5-B2AE-F4A86BBC215B}" presName="hierChild5" presStyleCnt="0"/>
      <dgm:spPr/>
    </dgm:pt>
    <dgm:pt modelId="{7C7CA3AC-EF54-431F-9EF6-0D4846F7EDFD}" type="pres">
      <dgm:prSet presAssocID="{45C3F78B-9AB2-4FB3-A54B-2CF9CAC91C86}" presName="hierChild5" presStyleCnt="0"/>
      <dgm:spPr/>
    </dgm:pt>
    <dgm:pt modelId="{5FD94365-F0E0-4502-9551-1ED656965C0C}" type="pres">
      <dgm:prSet presAssocID="{997C4513-BB44-43FF-B9E9-D4709EAF676F}" presName="hierChild3" presStyleCnt="0"/>
      <dgm:spPr/>
    </dgm:pt>
  </dgm:ptLst>
  <dgm:cxnLst>
    <dgm:cxn modelId="{F7E5624D-4ACC-4C8C-BF2C-93D4601A0EEF}" srcId="{997C4513-BB44-43FF-B9E9-D4709EAF676F}" destId="{45C3F78B-9AB2-4FB3-A54B-2CF9CAC91C86}" srcOrd="2" destOrd="0" parTransId="{E48A1B84-B404-49C6-8034-7BC4CEAA950B}" sibTransId="{192D622D-542E-4842-A989-EDF031170741}"/>
    <dgm:cxn modelId="{6298553A-FDB5-4249-AC84-AEA16538A6BA}" type="presOf" srcId="{E80B278D-D0FA-4C0A-8719-D365F1DCE95D}" destId="{116C15B7-0D11-47FC-AB11-F11573AA7001}" srcOrd="1" destOrd="0" presId="urn:microsoft.com/office/officeart/2005/8/layout/orgChart1"/>
    <dgm:cxn modelId="{117E371D-AEB2-42FC-B72B-FBF2C785ADE0}" type="presOf" srcId="{E1B4E7CD-B97F-49EB-B738-F8ED7421287B}" destId="{75F92EC5-ABD6-4F9C-BF96-4A1A4161D0FC}" srcOrd="0" destOrd="0" presId="urn:microsoft.com/office/officeart/2005/8/layout/orgChart1"/>
    <dgm:cxn modelId="{78142A49-6E5A-402A-839D-E5C8A69934E9}" type="presOf" srcId="{D515DF76-DDA4-4E83-81CE-EA6F4B1E1CDC}" destId="{31B36868-E080-48CE-B8D8-EF4AFF978DF6}" srcOrd="0" destOrd="0" presId="urn:microsoft.com/office/officeart/2005/8/layout/orgChart1"/>
    <dgm:cxn modelId="{959EA9C6-FEEB-4BFB-A8DD-4F90329C15AA}" type="presOf" srcId="{45C3F78B-9AB2-4FB3-A54B-2CF9CAC91C86}" destId="{24A28A6C-F565-4F94-BEBA-78B366CBB179}" srcOrd="1" destOrd="0" presId="urn:microsoft.com/office/officeart/2005/8/layout/orgChart1"/>
    <dgm:cxn modelId="{A3530E2F-EA48-4548-800A-A174B0B63344}" type="presOf" srcId="{E1B4E7CD-B97F-49EB-B738-F8ED7421287B}" destId="{9B049454-73B4-4024-8526-D1B2151EE2A6}" srcOrd="1" destOrd="0" presId="urn:microsoft.com/office/officeart/2005/8/layout/orgChart1"/>
    <dgm:cxn modelId="{8E17C315-AB56-41ED-B45F-57CE51353BBC}" type="presOf" srcId="{E80B278D-D0FA-4C0A-8719-D365F1DCE95D}" destId="{E9079C56-1CA9-44F2-88D2-734345C95D05}" srcOrd="0" destOrd="0" presId="urn:microsoft.com/office/officeart/2005/8/layout/orgChart1"/>
    <dgm:cxn modelId="{C828B4D7-7AD8-40E3-8655-37BD00D895B1}" srcId="{45C3F78B-9AB2-4FB3-A54B-2CF9CAC91C86}" destId="{A8A39465-546D-48B5-B2AE-F4A86BBC215B}" srcOrd="0" destOrd="0" parTransId="{AC23BF88-9C84-4961-9CC4-9638135E3E15}" sibTransId="{415BDD59-8941-4811-BE3D-58D1A0F7D559}"/>
    <dgm:cxn modelId="{2E8743A8-F67E-4944-815B-497FE53006D6}" type="presOf" srcId="{E48A1B84-B404-49C6-8034-7BC4CEAA950B}" destId="{14B36F11-B607-41C8-B6D2-6DDB3077DBCD}" srcOrd="0" destOrd="0" presId="urn:microsoft.com/office/officeart/2005/8/layout/orgChart1"/>
    <dgm:cxn modelId="{01E9A354-5AA5-4EB1-8E03-07FF75B2102C}" type="presOf" srcId="{C1B0A8FD-D8C3-409A-B08F-D6382FEE14FB}" destId="{DF10636F-85E4-4F18-9BC5-05A693E5AA54}" srcOrd="0" destOrd="0" presId="urn:microsoft.com/office/officeart/2005/8/layout/orgChart1"/>
    <dgm:cxn modelId="{6FC6E7C8-B2A1-436D-B14F-383B7CDD2078}" type="presOf" srcId="{CD668681-EF5F-4E45-B63A-519874875A96}" destId="{9DA248D4-A2B1-474D-855D-8478086F49E8}" srcOrd="0" destOrd="0" presId="urn:microsoft.com/office/officeart/2005/8/layout/orgChart1"/>
    <dgm:cxn modelId="{4B8A6EFB-71A0-41EC-A135-0B097A41BB78}" srcId="{A8B75069-AC96-41DE-ADCA-80E22C35C54D}" destId="{E80B278D-D0FA-4C0A-8719-D365F1DCE95D}" srcOrd="0" destOrd="0" parTransId="{BBE0FD97-86C0-44AD-95B4-435CB86955FC}" sibTransId="{4B00D9E5-BCE2-4C70-B3B5-A09425571CE1}"/>
    <dgm:cxn modelId="{A3B53C5F-0B96-462F-9C71-4E71C6FC4C80}" type="presOf" srcId="{C1B0A8FD-D8C3-409A-B08F-D6382FEE14FB}" destId="{CEF85415-3F9F-4A1D-9323-E8AE23784F80}" srcOrd="1" destOrd="0" presId="urn:microsoft.com/office/officeart/2005/8/layout/orgChart1"/>
    <dgm:cxn modelId="{D8591223-C57A-45E2-AF4B-1389ED84FB93}" srcId="{23FBFCE9-DBD8-4D81-80CE-D8C73EB72A58}" destId="{997C4513-BB44-43FF-B9E9-D4709EAF676F}" srcOrd="0" destOrd="0" parTransId="{6028A7B7-0A3E-4917-815A-BE49BEC9145A}" sibTransId="{346ECD24-669D-4058-8192-E035A84B4EFD}"/>
    <dgm:cxn modelId="{4F746C83-DD41-457F-A5BF-DF87ACE87931}" type="presOf" srcId="{23FBFCE9-DBD8-4D81-80CE-D8C73EB72A58}" destId="{2DE5E086-53A7-4042-84F7-ADB0D121989E}" srcOrd="0" destOrd="0" presId="urn:microsoft.com/office/officeart/2005/8/layout/orgChart1"/>
    <dgm:cxn modelId="{58F2888E-10BD-4602-9B55-B44FB60924D3}" srcId="{997C4513-BB44-43FF-B9E9-D4709EAF676F}" destId="{A8B75069-AC96-41DE-ADCA-80E22C35C54D}" srcOrd="0" destOrd="0" parTransId="{CD668681-EF5F-4E45-B63A-519874875A96}" sibTransId="{CF670438-94CC-40B5-9598-07EC37E44D5A}"/>
    <dgm:cxn modelId="{A7149BF5-4E6E-43E0-9281-9FBEDA800D40}" type="presOf" srcId="{BBE0FD97-86C0-44AD-95B4-435CB86955FC}" destId="{BB6A295B-6AA7-41AB-8DDB-7765EF77D403}" srcOrd="0" destOrd="0" presId="urn:microsoft.com/office/officeart/2005/8/layout/orgChart1"/>
    <dgm:cxn modelId="{0F4DEBB7-3899-40EA-BB9F-BA065314E254}" type="presOf" srcId="{997C4513-BB44-43FF-B9E9-D4709EAF676F}" destId="{07202E78-C52D-4F1D-9773-C1A7443F613B}" srcOrd="1" destOrd="0" presId="urn:microsoft.com/office/officeart/2005/8/layout/orgChart1"/>
    <dgm:cxn modelId="{B178FFFE-CC4C-46AA-9882-1811A195FB1A}" type="presOf" srcId="{A8B75069-AC96-41DE-ADCA-80E22C35C54D}" destId="{C5F46F0D-EFB6-4A18-88ED-3CF7A154C6B7}" srcOrd="0" destOrd="0" presId="urn:microsoft.com/office/officeart/2005/8/layout/orgChart1"/>
    <dgm:cxn modelId="{A1498339-37D0-41A4-86CB-37CF2F9651A2}" srcId="{E1B4E7CD-B97F-49EB-B738-F8ED7421287B}" destId="{C1B0A8FD-D8C3-409A-B08F-D6382FEE14FB}" srcOrd="0" destOrd="0" parTransId="{5E64FB3F-A974-47C3-90C8-01D03EE5428C}" sibTransId="{95F3222F-6510-4F60-BD7E-B5E65BC2F398}"/>
    <dgm:cxn modelId="{331CEA1D-DCC0-400B-9EDB-A14C72CD69F7}" type="presOf" srcId="{AC23BF88-9C84-4961-9CC4-9638135E3E15}" destId="{651CE2E1-D2BD-49BA-9260-2F8011640605}" srcOrd="0" destOrd="0" presId="urn:microsoft.com/office/officeart/2005/8/layout/orgChart1"/>
    <dgm:cxn modelId="{64AAF3AA-A508-4AC9-93D0-3439CAF3FD27}" type="presOf" srcId="{A8B75069-AC96-41DE-ADCA-80E22C35C54D}" destId="{7B5D09E4-8244-4B37-8276-2B9DCEF6EDF9}" srcOrd="1" destOrd="0" presId="urn:microsoft.com/office/officeart/2005/8/layout/orgChart1"/>
    <dgm:cxn modelId="{3F67628B-3B9F-4F3F-B974-865E732BD879}" type="presOf" srcId="{A8A39465-546D-48B5-B2AE-F4A86BBC215B}" destId="{3190B468-437D-430B-AA79-1F1DE206C203}" srcOrd="1" destOrd="0" presId="urn:microsoft.com/office/officeart/2005/8/layout/orgChart1"/>
    <dgm:cxn modelId="{F6E3B517-C407-486E-92A7-AD1AA28CAAD4}" type="presOf" srcId="{A8A39465-546D-48B5-B2AE-F4A86BBC215B}" destId="{F05DF4EB-AC46-4CDB-8B1E-16208095935B}" srcOrd="0" destOrd="0" presId="urn:microsoft.com/office/officeart/2005/8/layout/orgChart1"/>
    <dgm:cxn modelId="{F71FC191-A37D-47D3-A9F2-9D03CFC484AC}" type="presOf" srcId="{5E64FB3F-A974-47C3-90C8-01D03EE5428C}" destId="{29A259EF-38D1-488F-B942-84136B4660C6}" srcOrd="0" destOrd="0" presId="urn:microsoft.com/office/officeart/2005/8/layout/orgChart1"/>
    <dgm:cxn modelId="{A9C71DF3-4EB8-45E9-B653-F7049630C112}" type="presOf" srcId="{997C4513-BB44-43FF-B9E9-D4709EAF676F}" destId="{17417956-6140-4CDA-B6C3-200F784BA6E3}" srcOrd="0" destOrd="0" presId="urn:microsoft.com/office/officeart/2005/8/layout/orgChart1"/>
    <dgm:cxn modelId="{BD88967E-C8BF-479E-9857-6AF8ADEC92A5}" type="presOf" srcId="{45C3F78B-9AB2-4FB3-A54B-2CF9CAC91C86}" destId="{0CE2B6D7-F302-421A-8701-6F16F9BBCADD}" srcOrd="0" destOrd="0" presId="urn:microsoft.com/office/officeart/2005/8/layout/orgChart1"/>
    <dgm:cxn modelId="{717D243C-DC70-4C53-8A85-C494F7EE33A9}" srcId="{997C4513-BB44-43FF-B9E9-D4709EAF676F}" destId="{E1B4E7CD-B97F-49EB-B738-F8ED7421287B}" srcOrd="1" destOrd="0" parTransId="{D515DF76-DDA4-4E83-81CE-EA6F4B1E1CDC}" sibTransId="{052C0CFA-6A1A-4547-BE23-5A53F5D747EC}"/>
    <dgm:cxn modelId="{34BB71D3-717A-4C70-B693-3303D22F2164}" type="presParOf" srcId="{2DE5E086-53A7-4042-84F7-ADB0D121989E}" destId="{EACF810D-FCB1-4783-B6FD-02E98B5D5575}" srcOrd="0" destOrd="0" presId="urn:microsoft.com/office/officeart/2005/8/layout/orgChart1"/>
    <dgm:cxn modelId="{531BA4B0-B7A5-4E56-842C-B55176A02A31}" type="presParOf" srcId="{EACF810D-FCB1-4783-B6FD-02E98B5D5575}" destId="{5EFBFB50-0D39-4E14-8908-17686C702452}" srcOrd="0" destOrd="0" presId="urn:microsoft.com/office/officeart/2005/8/layout/orgChart1"/>
    <dgm:cxn modelId="{D35078F0-3081-4ED8-BBCB-C585B54F1D46}" type="presParOf" srcId="{5EFBFB50-0D39-4E14-8908-17686C702452}" destId="{17417956-6140-4CDA-B6C3-200F784BA6E3}" srcOrd="0" destOrd="0" presId="urn:microsoft.com/office/officeart/2005/8/layout/orgChart1"/>
    <dgm:cxn modelId="{BC4B4796-A24E-4F0D-A298-9F1122661034}" type="presParOf" srcId="{5EFBFB50-0D39-4E14-8908-17686C702452}" destId="{07202E78-C52D-4F1D-9773-C1A7443F613B}" srcOrd="1" destOrd="0" presId="urn:microsoft.com/office/officeart/2005/8/layout/orgChart1"/>
    <dgm:cxn modelId="{4E24C907-A759-4AE6-8BC3-1C19A9116F0C}" type="presParOf" srcId="{EACF810D-FCB1-4783-B6FD-02E98B5D5575}" destId="{0C66FF8C-2F62-4D54-B045-02DB2BD30422}" srcOrd="1" destOrd="0" presId="urn:microsoft.com/office/officeart/2005/8/layout/orgChart1"/>
    <dgm:cxn modelId="{24C3406C-B68B-4160-A450-639655620419}" type="presParOf" srcId="{0C66FF8C-2F62-4D54-B045-02DB2BD30422}" destId="{9DA248D4-A2B1-474D-855D-8478086F49E8}" srcOrd="0" destOrd="0" presId="urn:microsoft.com/office/officeart/2005/8/layout/orgChart1"/>
    <dgm:cxn modelId="{99D18016-8EEE-4696-B271-817FF7D9ED83}" type="presParOf" srcId="{0C66FF8C-2F62-4D54-B045-02DB2BD30422}" destId="{BFF47A77-FF63-4BA9-8904-07D7C91C4341}" srcOrd="1" destOrd="0" presId="urn:microsoft.com/office/officeart/2005/8/layout/orgChart1"/>
    <dgm:cxn modelId="{A2ECE533-C4D3-4CE4-BAB0-4DFA9F6677D9}" type="presParOf" srcId="{BFF47A77-FF63-4BA9-8904-07D7C91C4341}" destId="{7366BFC8-BB0C-46B8-9844-C21D3A1FB26B}" srcOrd="0" destOrd="0" presId="urn:microsoft.com/office/officeart/2005/8/layout/orgChart1"/>
    <dgm:cxn modelId="{84EC7024-61B3-48A1-8C89-C03881AEA039}" type="presParOf" srcId="{7366BFC8-BB0C-46B8-9844-C21D3A1FB26B}" destId="{C5F46F0D-EFB6-4A18-88ED-3CF7A154C6B7}" srcOrd="0" destOrd="0" presId="urn:microsoft.com/office/officeart/2005/8/layout/orgChart1"/>
    <dgm:cxn modelId="{9E80F4E2-951F-4391-8E2A-68721DC4420C}" type="presParOf" srcId="{7366BFC8-BB0C-46B8-9844-C21D3A1FB26B}" destId="{7B5D09E4-8244-4B37-8276-2B9DCEF6EDF9}" srcOrd="1" destOrd="0" presId="urn:microsoft.com/office/officeart/2005/8/layout/orgChart1"/>
    <dgm:cxn modelId="{7D0BDCBE-4B2A-413D-9ECC-548FC1A8E51E}" type="presParOf" srcId="{BFF47A77-FF63-4BA9-8904-07D7C91C4341}" destId="{537401FF-3A71-4F28-BC01-31E12A011EB8}" srcOrd="1" destOrd="0" presId="urn:microsoft.com/office/officeart/2005/8/layout/orgChart1"/>
    <dgm:cxn modelId="{D7AEB746-1ABC-457C-B3E3-6D35FA717643}" type="presParOf" srcId="{537401FF-3A71-4F28-BC01-31E12A011EB8}" destId="{BB6A295B-6AA7-41AB-8DDB-7765EF77D403}" srcOrd="0" destOrd="0" presId="urn:microsoft.com/office/officeart/2005/8/layout/orgChart1"/>
    <dgm:cxn modelId="{50FE8ECF-2DAC-4E2E-9830-7674ACB98DCE}" type="presParOf" srcId="{537401FF-3A71-4F28-BC01-31E12A011EB8}" destId="{887A324B-9C5F-406E-AD4F-70B3784B1366}" srcOrd="1" destOrd="0" presId="urn:microsoft.com/office/officeart/2005/8/layout/orgChart1"/>
    <dgm:cxn modelId="{958BFED3-19DE-4FBF-B8C2-0CE36AEB0236}" type="presParOf" srcId="{887A324B-9C5F-406E-AD4F-70B3784B1366}" destId="{C31C0D02-2C3E-428E-9041-DB2CDED1BD9A}" srcOrd="0" destOrd="0" presId="urn:microsoft.com/office/officeart/2005/8/layout/orgChart1"/>
    <dgm:cxn modelId="{48D5BA25-88C9-4243-859E-99A371350E5E}" type="presParOf" srcId="{C31C0D02-2C3E-428E-9041-DB2CDED1BD9A}" destId="{E9079C56-1CA9-44F2-88D2-734345C95D05}" srcOrd="0" destOrd="0" presId="urn:microsoft.com/office/officeart/2005/8/layout/orgChart1"/>
    <dgm:cxn modelId="{0D815508-D262-42A7-8404-B2E9FAD65BF9}" type="presParOf" srcId="{C31C0D02-2C3E-428E-9041-DB2CDED1BD9A}" destId="{116C15B7-0D11-47FC-AB11-F11573AA7001}" srcOrd="1" destOrd="0" presId="urn:microsoft.com/office/officeart/2005/8/layout/orgChart1"/>
    <dgm:cxn modelId="{CD3764E5-ADF1-477E-9EE5-A281550A5E02}" type="presParOf" srcId="{887A324B-9C5F-406E-AD4F-70B3784B1366}" destId="{F8D06B5D-319D-42C2-A786-646C60227291}" srcOrd="1" destOrd="0" presId="urn:microsoft.com/office/officeart/2005/8/layout/orgChart1"/>
    <dgm:cxn modelId="{B032BE19-7D5A-4FEB-8FDB-EAB636DC9EC2}" type="presParOf" srcId="{887A324B-9C5F-406E-AD4F-70B3784B1366}" destId="{EC5E3FA5-CE2C-47B1-AD37-AB9A41D4327B}" srcOrd="2" destOrd="0" presId="urn:microsoft.com/office/officeart/2005/8/layout/orgChart1"/>
    <dgm:cxn modelId="{7D7B3E6C-65A7-4425-99A1-6C0812B10102}" type="presParOf" srcId="{BFF47A77-FF63-4BA9-8904-07D7C91C4341}" destId="{19FAAF5F-75ED-48B5-8BD2-B890F711516A}" srcOrd="2" destOrd="0" presId="urn:microsoft.com/office/officeart/2005/8/layout/orgChart1"/>
    <dgm:cxn modelId="{48F53EFB-EB1A-4DA8-A2BD-0BE3701C5319}" type="presParOf" srcId="{0C66FF8C-2F62-4D54-B045-02DB2BD30422}" destId="{31B36868-E080-48CE-B8D8-EF4AFF978DF6}" srcOrd="2" destOrd="0" presId="urn:microsoft.com/office/officeart/2005/8/layout/orgChart1"/>
    <dgm:cxn modelId="{619DBB7E-DC78-4DDE-A2D9-45289116E535}" type="presParOf" srcId="{0C66FF8C-2F62-4D54-B045-02DB2BD30422}" destId="{E1F24225-D415-4562-9DF6-28522FAA59B0}" srcOrd="3" destOrd="0" presId="urn:microsoft.com/office/officeart/2005/8/layout/orgChart1"/>
    <dgm:cxn modelId="{A1151790-2D79-42E2-9842-55A6AA0980C3}" type="presParOf" srcId="{E1F24225-D415-4562-9DF6-28522FAA59B0}" destId="{B08B7A62-CBD9-4195-BCA2-72747D31F235}" srcOrd="0" destOrd="0" presId="urn:microsoft.com/office/officeart/2005/8/layout/orgChart1"/>
    <dgm:cxn modelId="{A422F187-21AB-43BF-BA4D-37D03A04C177}" type="presParOf" srcId="{B08B7A62-CBD9-4195-BCA2-72747D31F235}" destId="{75F92EC5-ABD6-4F9C-BF96-4A1A4161D0FC}" srcOrd="0" destOrd="0" presId="urn:microsoft.com/office/officeart/2005/8/layout/orgChart1"/>
    <dgm:cxn modelId="{057AD50D-5810-49F3-8D3F-FB5722CA889C}" type="presParOf" srcId="{B08B7A62-CBD9-4195-BCA2-72747D31F235}" destId="{9B049454-73B4-4024-8526-D1B2151EE2A6}" srcOrd="1" destOrd="0" presId="urn:microsoft.com/office/officeart/2005/8/layout/orgChart1"/>
    <dgm:cxn modelId="{7C37FBBA-84A8-487D-B5EB-D89DE8A0C00C}" type="presParOf" srcId="{E1F24225-D415-4562-9DF6-28522FAA59B0}" destId="{5EDA6CAF-8138-4510-A512-769B85ABA26F}" srcOrd="1" destOrd="0" presId="urn:microsoft.com/office/officeart/2005/8/layout/orgChart1"/>
    <dgm:cxn modelId="{196AD5F8-1959-42CD-8BA9-E03D378B24C9}" type="presParOf" srcId="{5EDA6CAF-8138-4510-A512-769B85ABA26F}" destId="{29A259EF-38D1-488F-B942-84136B4660C6}" srcOrd="0" destOrd="0" presId="urn:microsoft.com/office/officeart/2005/8/layout/orgChart1"/>
    <dgm:cxn modelId="{F746D786-F4FE-4B5C-829C-B5C773C568A6}" type="presParOf" srcId="{5EDA6CAF-8138-4510-A512-769B85ABA26F}" destId="{2C4182A9-A4E6-40A8-BB9F-0406C7ECD956}" srcOrd="1" destOrd="0" presId="urn:microsoft.com/office/officeart/2005/8/layout/orgChart1"/>
    <dgm:cxn modelId="{3D8D4A9C-F44B-4169-9A72-F1DE18D7516C}" type="presParOf" srcId="{2C4182A9-A4E6-40A8-BB9F-0406C7ECD956}" destId="{65D5F103-D3CE-49C6-A3D6-0D62A0FC0DDB}" srcOrd="0" destOrd="0" presId="urn:microsoft.com/office/officeart/2005/8/layout/orgChart1"/>
    <dgm:cxn modelId="{66EA8777-573E-43C6-84C8-37B4CAD0D69E}" type="presParOf" srcId="{65D5F103-D3CE-49C6-A3D6-0D62A0FC0DDB}" destId="{DF10636F-85E4-4F18-9BC5-05A693E5AA54}" srcOrd="0" destOrd="0" presId="urn:microsoft.com/office/officeart/2005/8/layout/orgChart1"/>
    <dgm:cxn modelId="{680A32B5-161B-41B3-86DC-CE0160FAC627}" type="presParOf" srcId="{65D5F103-D3CE-49C6-A3D6-0D62A0FC0DDB}" destId="{CEF85415-3F9F-4A1D-9323-E8AE23784F80}" srcOrd="1" destOrd="0" presId="urn:microsoft.com/office/officeart/2005/8/layout/orgChart1"/>
    <dgm:cxn modelId="{57BAEE72-6E42-4B37-963C-784AC9496157}" type="presParOf" srcId="{2C4182A9-A4E6-40A8-BB9F-0406C7ECD956}" destId="{C20622DE-FFE8-4913-912A-D7CCB29E18DB}" srcOrd="1" destOrd="0" presId="urn:microsoft.com/office/officeart/2005/8/layout/orgChart1"/>
    <dgm:cxn modelId="{58B77D17-A6B9-4269-A850-7C0C1EAF331E}" type="presParOf" srcId="{2C4182A9-A4E6-40A8-BB9F-0406C7ECD956}" destId="{AAD547EA-94F4-493E-B1C0-A8A27C665FEA}" srcOrd="2" destOrd="0" presId="urn:microsoft.com/office/officeart/2005/8/layout/orgChart1"/>
    <dgm:cxn modelId="{4820AAA0-8475-426C-A75E-29C642BC01D1}" type="presParOf" srcId="{E1F24225-D415-4562-9DF6-28522FAA59B0}" destId="{A5AB9EB4-5585-4429-8DE7-6EE8941860FC}" srcOrd="2" destOrd="0" presId="urn:microsoft.com/office/officeart/2005/8/layout/orgChart1"/>
    <dgm:cxn modelId="{43BD3B9E-90AA-4589-A557-5BED3F62AB25}" type="presParOf" srcId="{0C66FF8C-2F62-4D54-B045-02DB2BD30422}" destId="{14B36F11-B607-41C8-B6D2-6DDB3077DBCD}" srcOrd="4" destOrd="0" presId="urn:microsoft.com/office/officeart/2005/8/layout/orgChart1"/>
    <dgm:cxn modelId="{7337B255-2C18-4AAA-A600-3B3BE00D7755}" type="presParOf" srcId="{0C66FF8C-2F62-4D54-B045-02DB2BD30422}" destId="{D2477EC7-E003-423A-B583-71FB0784C1D3}" srcOrd="5" destOrd="0" presId="urn:microsoft.com/office/officeart/2005/8/layout/orgChart1"/>
    <dgm:cxn modelId="{2FB0B6F6-4B10-49B6-9582-40E60010F7B2}" type="presParOf" srcId="{D2477EC7-E003-423A-B583-71FB0784C1D3}" destId="{C476C101-7D89-44A5-8D93-A5819E988B26}" srcOrd="0" destOrd="0" presId="urn:microsoft.com/office/officeart/2005/8/layout/orgChart1"/>
    <dgm:cxn modelId="{E2EADE56-C5E4-4ACA-839E-C9D654C0DCD6}" type="presParOf" srcId="{C476C101-7D89-44A5-8D93-A5819E988B26}" destId="{0CE2B6D7-F302-421A-8701-6F16F9BBCADD}" srcOrd="0" destOrd="0" presId="urn:microsoft.com/office/officeart/2005/8/layout/orgChart1"/>
    <dgm:cxn modelId="{8B722217-F831-4C66-A4D9-A57445837EEE}" type="presParOf" srcId="{C476C101-7D89-44A5-8D93-A5819E988B26}" destId="{24A28A6C-F565-4F94-BEBA-78B366CBB179}" srcOrd="1" destOrd="0" presId="urn:microsoft.com/office/officeart/2005/8/layout/orgChart1"/>
    <dgm:cxn modelId="{664D54C8-BC7A-4FD1-9E49-89659742F5B2}" type="presParOf" srcId="{D2477EC7-E003-423A-B583-71FB0784C1D3}" destId="{84666133-5D9F-451B-8202-634370DFDEC7}" srcOrd="1" destOrd="0" presId="urn:microsoft.com/office/officeart/2005/8/layout/orgChart1"/>
    <dgm:cxn modelId="{ABDB1AA1-D1B9-4C43-8152-353530E3353F}" type="presParOf" srcId="{84666133-5D9F-451B-8202-634370DFDEC7}" destId="{651CE2E1-D2BD-49BA-9260-2F8011640605}" srcOrd="0" destOrd="0" presId="urn:microsoft.com/office/officeart/2005/8/layout/orgChart1"/>
    <dgm:cxn modelId="{C33BE709-9D19-4F37-B93E-30AED6B6DB7E}" type="presParOf" srcId="{84666133-5D9F-451B-8202-634370DFDEC7}" destId="{4863B644-867A-470B-8924-439323753077}" srcOrd="1" destOrd="0" presId="urn:microsoft.com/office/officeart/2005/8/layout/orgChart1"/>
    <dgm:cxn modelId="{EC9C36F4-7F38-4D4D-880D-525BE3256BE0}" type="presParOf" srcId="{4863B644-867A-470B-8924-439323753077}" destId="{23013EE1-A3AE-4BB7-8D59-32DB5B88624F}" srcOrd="0" destOrd="0" presId="urn:microsoft.com/office/officeart/2005/8/layout/orgChart1"/>
    <dgm:cxn modelId="{001BE3AD-CED9-4DEA-9D2C-06135C1E78B5}" type="presParOf" srcId="{23013EE1-A3AE-4BB7-8D59-32DB5B88624F}" destId="{F05DF4EB-AC46-4CDB-8B1E-16208095935B}" srcOrd="0" destOrd="0" presId="urn:microsoft.com/office/officeart/2005/8/layout/orgChart1"/>
    <dgm:cxn modelId="{845F34FA-361E-4086-8EC4-4B03D4F69871}" type="presParOf" srcId="{23013EE1-A3AE-4BB7-8D59-32DB5B88624F}" destId="{3190B468-437D-430B-AA79-1F1DE206C203}" srcOrd="1" destOrd="0" presId="urn:microsoft.com/office/officeart/2005/8/layout/orgChart1"/>
    <dgm:cxn modelId="{5F899E62-4521-4182-9F3A-C5039D9535EE}" type="presParOf" srcId="{4863B644-867A-470B-8924-439323753077}" destId="{F3E45DD0-02C2-49C1-99C8-96CB513BBBC7}" srcOrd="1" destOrd="0" presId="urn:microsoft.com/office/officeart/2005/8/layout/orgChart1"/>
    <dgm:cxn modelId="{D5B7E10A-E8C6-4D39-B472-4F2C73138536}" type="presParOf" srcId="{4863B644-867A-470B-8924-439323753077}" destId="{B0561099-5B83-4113-AE57-D8865F5E0AD3}" srcOrd="2" destOrd="0" presId="urn:microsoft.com/office/officeart/2005/8/layout/orgChart1"/>
    <dgm:cxn modelId="{4D3D707B-D4C5-44CC-A573-F157F7B3DDD9}" type="presParOf" srcId="{D2477EC7-E003-423A-B583-71FB0784C1D3}" destId="{7C7CA3AC-EF54-431F-9EF6-0D4846F7EDFD}" srcOrd="2" destOrd="0" presId="urn:microsoft.com/office/officeart/2005/8/layout/orgChart1"/>
    <dgm:cxn modelId="{B2FA4215-B50D-4903-9F8E-5D93B330515A}" type="presParOf" srcId="{EACF810D-FCB1-4783-B6FD-02E98B5D5575}" destId="{5FD94365-F0E0-4502-9551-1ED656965C0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259EF-38D1-488F-B942-84136B4660C6}">
      <dsp:nvSpPr>
        <dsp:cNvPr id="0" name=""/>
        <dsp:cNvSpPr/>
      </dsp:nvSpPr>
      <dsp:spPr>
        <a:xfrm>
          <a:off x="3637393" y="2560678"/>
          <a:ext cx="317207" cy="972768"/>
        </a:xfrm>
        <a:custGeom>
          <a:avLst/>
          <a:gdLst/>
          <a:ahLst/>
          <a:cxnLst/>
          <a:rect l="0" t="0" r="0" b="0"/>
          <a:pathLst>
            <a:path>
              <a:moveTo>
                <a:pt x="0" y="0"/>
              </a:moveTo>
              <a:lnTo>
                <a:pt x="0" y="972768"/>
              </a:lnTo>
              <a:lnTo>
                <a:pt x="317207" y="972768"/>
              </a:lnTo>
            </a:path>
          </a:pathLst>
        </a:custGeom>
        <a:noFill/>
        <a:ln w="11429" cap="flat" cmpd="sng" algn="ctr">
          <a:solidFill>
            <a:schemeClr val="accent6">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1B36868-E080-48CE-B8D8-EF4AFF978DF6}">
      <dsp:nvSpPr>
        <dsp:cNvPr id="0" name=""/>
        <dsp:cNvSpPr/>
      </dsp:nvSpPr>
      <dsp:spPr>
        <a:xfrm>
          <a:off x="3203876" y="1059231"/>
          <a:ext cx="1279402" cy="444089"/>
        </a:xfrm>
        <a:custGeom>
          <a:avLst/>
          <a:gdLst/>
          <a:ahLst/>
          <a:cxnLst/>
          <a:rect l="0" t="0" r="0" b="0"/>
          <a:pathLst>
            <a:path>
              <a:moveTo>
                <a:pt x="0" y="0"/>
              </a:moveTo>
              <a:lnTo>
                <a:pt x="0" y="222044"/>
              </a:lnTo>
              <a:lnTo>
                <a:pt x="1279402" y="222044"/>
              </a:lnTo>
              <a:lnTo>
                <a:pt x="1279402" y="444089"/>
              </a:lnTo>
            </a:path>
          </a:pathLst>
        </a:custGeom>
        <a:noFill/>
        <a:ln w="11429" cap="flat" cmpd="sng" algn="ctr">
          <a:solidFill>
            <a:schemeClr val="accent5">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B6A295B-6AA7-41AB-8DDB-7765EF77D403}">
      <dsp:nvSpPr>
        <dsp:cNvPr id="0" name=""/>
        <dsp:cNvSpPr/>
      </dsp:nvSpPr>
      <dsp:spPr>
        <a:xfrm>
          <a:off x="1078588" y="2560678"/>
          <a:ext cx="317207" cy="972768"/>
        </a:xfrm>
        <a:custGeom>
          <a:avLst/>
          <a:gdLst/>
          <a:ahLst/>
          <a:cxnLst/>
          <a:rect l="0" t="0" r="0" b="0"/>
          <a:pathLst>
            <a:path>
              <a:moveTo>
                <a:pt x="0" y="0"/>
              </a:moveTo>
              <a:lnTo>
                <a:pt x="0" y="972768"/>
              </a:lnTo>
              <a:lnTo>
                <a:pt x="317207" y="972768"/>
              </a:lnTo>
            </a:path>
          </a:pathLst>
        </a:custGeom>
        <a:noFill/>
        <a:ln w="11429" cap="flat" cmpd="sng" algn="ctr">
          <a:solidFill>
            <a:schemeClr val="accent6">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DA248D4-A2B1-474D-855D-8478086F49E8}">
      <dsp:nvSpPr>
        <dsp:cNvPr id="0" name=""/>
        <dsp:cNvSpPr/>
      </dsp:nvSpPr>
      <dsp:spPr>
        <a:xfrm>
          <a:off x="1924474" y="1059231"/>
          <a:ext cx="1279402" cy="444089"/>
        </a:xfrm>
        <a:custGeom>
          <a:avLst/>
          <a:gdLst/>
          <a:ahLst/>
          <a:cxnLst/>
          <a:rect l="0" t="0" r="0" b="0"/>
          <a:pathLst>
            <a:path>
              <a:moveTo>
                <a:pt x="1279402" y="0"/>
              </a:moveTo>
              <a:lnTo>
                <a:pt x="1279402" y="222044"/>
              </a:lnTo>
              <a:lnTo>
                <a:pt x="0" y="222044"/>
              </a:lnTo>
              <a:lnTo>
                <a:pt x="0" y="444089"/>
              </a:lnTo>
            </a:path>
          </a:pathLst>
        </a:custGeom>
        <a:noFill/>
        <a:ln w="11429" cap="flat" cmpd="sng" algn="ctr">
          <a:solidFill>
            <a:schemeClr val="accent5">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7417956-6140-4CDA-B6C3-200F784BA6E3}">
      <dsp:nvSpPr>
        <dsp:cNvPr id="0" name=""/>
        <dsp:cNvSpPr/>
      </dsp:nvSpPr>
      <dsp:spPr>
        <a:xfrm>
          <a:off x="2146519" y="1874"/>
          <a:ext cx="2114714" cy="1057357"/>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 1- وحدات الطول</a:t>
          </a:r>
          <a:endParaRPr lang="en-GB" sz="2000" kern="1200" dirty="0"/>
        </a:p>
      </dsp:txBody>
      <dsp:txXfrm>
        <a:off x="2146519" y="1874"/>
        <a:ext cx="2114714" cy="1057357"/>
      </dsp:txXfrm>
    </dsp:sp>
    <dsp:sp modelId="{C5F46F0D-EFB6-4A18-88ED-3CF7A154C6B7}">
      <dsp:nvSpPr>
        <dsp:cNvPr id="0" name=""/>
        <dsp:cNvSpPr/>
      </dsp:nvSpPr>
      <dsp:spPr>
        <a:xfrm>
          <a:off x="867117" y="1503321"/>
          <a:ext cx="2114714" cy="1057357"/>
        </a:xfrm>
        <a:prstGeom prst="rect">
          <a:avLst/>
        </a:prstGeom>
        <a:solidFill>
          <a:schemeClr val="accent5">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النظام المتري</a:t>
          </a:r>
          <a:endParaRPr lang="en-GB" sz="2000" kern="1200" dirty="0"/>
        </a:p>
      </dsp:txBody>
      <dsp:txXfrm>
        <a:off x="867117" y="1503321"/>
        <a:ext cx="2114714" cy="1057357"/>
      </dsp:txXfrm>
    </dsp:sp>
    <dsp:sp modelId="{E9079C56-1CA9-44F2-88D2-734345C95D05}">
      <dsp:nvSpPr>
        <dsp:cNvPr id="0" name=""/>
        <dsp:cNvSpPr/>
      </dsp:nvSpPr>
      <dsp:spPr>
        <a:xfrm>
          <a:off x="1395796" y="3004768"/>
          <a:ext cx="2114714" cy="1057357"/>
        </a:xfrm>
        <a:prstGeom prst="rect">
          <a:avLst/>
        </a:prstGeom>
        <a:solidFill>
          <a:schemeClr val="accent6">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سنتيمتر = 10 مليمتر</a:t>
          </a:r>
        </a:p>
        <a:p>
          <a:pPr lvl="0" algn="ctr" defTabSz="889000">
            <a:lnSpc>
              <a:spcPct val="90000"/>
            </a:lnSpc>
            <a:spcBef>
              <a:spcPct val="0"/>
            </a:spcBef>
            <a:spcAft>
              <a:spcPct val="35000"/>
            </a:spcAft>
          </a:pPr>
          <a:r>
            <a:rPr lang="ar-IQ" sz="2000" kern="1200" dirty="0" smtClean="0"/>
            <a:t>المتر = 100 سنتيمتر</a:t>
          </a:r>
        </a:p>
        <a:p>
          <a:pPr lvl="0" algn="ctr" defTabSz="889000">
            <a:lnSpc>
              <a:spcPct val="90000"/>
            </a:lnSpc>
            <a:spcBef>
              <a:spcPct val="0"/>
            </a:spcBef>
            <a:spcAft>
              <a:spcPct val="35000"/>
            </a:spcAft>
          </a:pPr>
          <a:r>
            <a:rPr lang="ar-IQ" sz="2000" kern="1200" dirty="0" smtClean="0"/>
            <a:t>كيلو متر = 1000 متر</a:t>
          </a:r>
          <a:endParaRPr lang="en-GB" sz="2000" kern="1200" dirty="0"/>
        </a:p>
      </dsp:txBody>
      <dsp:txXfrm>
        <a:off x="1395796" y="3004768"/>
        <a:ext cx="2114714" cy="1057357"/>
      </dsp:txXfrm>
    </dsp:sp>
    <dsp:sp modelId="{75F92EC5-ABD6-4F9C-BF96-4A1A4161D0FC}">
      <dsp:nvSpPr>
        <dsp:cNvPr id="0" name=""/>
        <dsp:cNvSpPr/>
      </dsp:nvSpPr>
      <dsp:spPr>
        <a:xfrm>
          <a:off x="3425921" y="1503321"/>
          <a:ext cx="2114714" cy="1057357"/>
        </a:xfrm>
        <a:prstGeom prst="rect">
          <a:avLst/>
        </a:prstGeom>
        <a:solidFill>
          <a:schemeClr val="accent5">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النظام الانكليزي</a:t>
          </a:r>
          <a:endParaRPr lang="en-GB" sz="2000" kern="1200" dirty="0"/>
        </a:p>
      </dsp:txBody>
      <dsp:txXfrm>
        <a:off x="3425921" y="1503321"/>
        <a:ext cx="2114714" cy="1057357"/>
      </dsp:txXfrm>
    </dsp:sp>
    <dsp:sp modelId="{DF10636F-85E4-4F18-9BC5-05A693E5AA54}">
      <dsp:nvSpPr>
        <dsp:cNvPr id="0" name=""/>
        <dsp:cNvSpPr/>
      </dsp:nvSpPr>
      <dsp:spPr>
        <a:xfrm>
          <a:off x="3954600" y="3004768"/>
          <a:ext cx="2114714" cy="1057357"/>
        </a:xfrm>
        <a:prstGeom prst="rect">
          <a:avLst/>
        </a:prstGeom>
        <a:solidFill>
          <a:schemeClr val="accent6">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IQ" sz="2000" kern="1200" dirty="0" smtClean="0"/>
            <a:t>القدم = 12 انج</a:t>
          </a:r>
        </a:p>
        <a:p>
          <a:pPr lvl="0" algn="ctr" defTabSz="889000">
            <a:lnSpc>
              <a:spcPct val="90000"/>
            </a:lnSpc>
            <a:spcBef>
              <a:spcPct val="0"/>
            </a:spcBef>
            <a:spcAft>
              <a:spcPct val="35000"/>
            </a:spcAft>
          </a:pPr>
          <a:r>
            <a:rPr lang="ar-IQ" sz="2000" kern="1200" dirty="0" smtClean="0"/>
            <a:t>الياردة = 3 قدم</a:t>
          </a:r>
        </a:p>
        <a:p>
          <a:pPr lvl="0" algn="ctr" defTabSz="889000">
            <a:lnSpc>
              <a:spcPct val="90000"/>
            </a:lnSpc>
            <a:spcBef>
              <a:spcPct val="0"/>
            </a:spcBef>
            <a:spcAft>
              <a:spcPct val="35000"/>
            </a:spcAft>
          </a:pPr>
          <a:r>
            <a:rPr lang="ar-IQ" sz="2000" kern="1200" dirty="0" smtClean="0"/>
            <a:t>الميل = 1760 ياردة</a:t>
          </a:r>
        </a:p>
      </dsp:txBody>
      <dsp:txXfrm>
        <a:off x="3954600" y="3004768"/>
        <a:ext cx="2114714" cy="1057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CE2E1-D2BD-49BA-9260-2F8011640605}">
      <dsp:nvSpPr>
        <dsp:cNvPr id="0" name=""/>
        <dsp:cNvSpPr/>
      </dsp:nvSpPr>
      <dsp:spPr>
        <a:xfrm>
          <a:off x="4761642" y="2504053"/>
          <a:ext cx="283231" cy="868578"/>
        </a:xfrm>
        <a:custGeom>
          <a:avLst/>
          <a:gdLst/>
          <a:ahLst/>
          <a:cxnLst/>
          <a:rect l="0" t="0" r="0" b="0"/>
          <a:pathLst>
            <a:path>
              <a:moveTo>
                <a:pt x="0" y="0"/>
              </a:moveTo>
              <a:lnTo>
                <a:pt x="0" y="868578"/>
              </a:lnTo>
              <a:lnTo>
                <a:pt x="283231" y="868578"/>
              </a:lnTo>
            </a:path>
          </a:pathLst>
        </a:custGeom>
        <a:noFill/>
        <a:ln w="11429" cap="flat" cmpd="sng" algn="ctr">
          <a:solidFill>
            <a:schemeClr val="accent6">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4B36F11-B607-41C8-B6D2-6DDB3077DBCD}">
      <dsp:nvSpPr>
        <dsp:cNvPr id="0" name=""/>
        <dsp:cNvSpPr/>
      </dsp:nvSpPr>
      <dsp:spPr>
        <a:xfrm>
          <a:off x="3232189" y="1163421"/>
          <a:ext cx="2284738" cy="396524"/>
        </a:xfrm>
        <a:custGeom>
          <a:avLst/>
          <a:gdLst/>
          <a:ahLst/>
          <a:cxnLst/>
          <a:rect l="0" t="0" r="0" b="0"/>
          <a:pathLst>
            <a:path>
              <a:moveTo>
                <a:pt x="0" y="0"/>
              </a:moveTo>
              <a:lnTo>
                <a:pt x="0" y="198262"/>
              </a:lnTo>
              <a:lnTo>
                <a:pt x="2284738" y="198262"/>
              </a:lnTo>
              <a:lnTo>
                <a:pt x="2284738" y="396524"/>
              </a:lnTo>
            </a:path>
          </a:pathLst>
        </a:custGeom>
        <a:noFill/>
        <a:ln w="11429" cap="flat" cmpd="sng" algn="ctr">
          <a:solidFill>
            <a:schemeClr val="accent5">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9A259EF-38D1-488F-B942-84136B4660C6}">
      <dsp:nvSpPr>
        <dsp:cNvPr id="0" name=""/>
        <dsp:cNvSpPr/>
      </dsp:nvSpPr>
      <dsp:spPr>
        <a:xfrm>
          <a:off x="2476904" y="2504053"/>
          <a:ext cx="283231" cy="868578"/>
        </a:xfrm>
        <a:custGeom>
          <a:avLst/>
          <a:gdLst/>
          <a:ahLst/>
          <a:cxnLst/>
          <a:rect l="0" t="0" r="0" b="0"/>
          <a:pathLst>
            <a:path>
              <a:moveTo>
                <a:pt x="0" y="0"/>
              </a:moveTo>
              <a:lnTo>
                <a:pt x="0" y="868578"/>
              </a:lnTo>
              <a:lnTo>
                <a:pt x="283231" y="868578"/>
              </a:lnTo>
            </a:path>
          </a:pathLst>
        </a:custGeom>
        <a:noFill/>
        <a:ln w="11429" cap="flat" cmpd="sng" algn="ctr">
          <a:solidFill>
            <a:schemeClr val="accent6">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1B36868-E080-48CE-B8D8-EF4AFF978DF6}">
      <dsp:nvSpPr>
        <dsp:cNvPr id="0" name=""/>
        <dsp:cNvSpPr/>
      </dsp:nvSpPr>
      <dsp:spPr>
        <a:xfrm>
          <a:off x="3186469" y="1163421"/>
          <a:ext cx="91440" cy="396524"/>
        </a:xfrm>
        <a:custGeom>
          <a:avLst/>
          <a:gdLst/>
          <a:ahLst/>
          <a:cxnLst/>
          <a:rect l="0" t="0" r="0" b="0"/>
          <a:pathLst>
            <a:path>
              <a:moveTo>
                <a:pt x="45720" y="0"/>
              </a:moveTo>
              <a:lnTo>
                <a:pt x="45720" y="396524"/>
              </a:lnTo>
            </a:path>
          </a:pathLst>
        </a:custGeom>
        <a:noFill/>
        <a:ln w="11429" cap="flat" cmpd="sng" algn="ctr">
          <a:solidFill>
            <a:schemeClr val="accent5">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B6A295B-6AA7-41AB-8DDB-7765EF77D403}">
      <dsp:nvSpPr>
        <dsp:cNvPr id="0" name=""/>
        <dsp:cNvSpPr/>
      </dsp:nvSpPr>
      <dsp:spPr>
        <a:xfrm>
          <a:off x="192165" y="2504053"/>
          <a:ext cx="283231" cy="868578"/>
        </a:xfrm>
        <a:custGeom>
          <a:avLst/>
          <a:gdLst/>
          <a:ahLst/>
          <a:cxnLst/>
          <a:rect l="0" t="0" r="0" b="0"/>
          <a:pathLst>
            <a:path>
              <a:moveTo>
                <a:pt x="0" y="0"/>
              </a:moveTo>
              <a:lnTo>
                <a:pt x="0" y="868578"/>
              </a:lnTo>
              <a:lnTo>
                <a:pt x="283231" y="868578"/>
              </a:lnTo>
            </a:path>
          </a:pathLst>
        </a:custGeom>
        <a:noFill/>
        <a:ln w="11429" cap="flat" cmpd="sng" algn="ctr">
          <a:solidFill>
            <a:schemeClr val="accent6">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DA248D4-A2B1-474D-855D-8478086F49E8}">
      <dsp:nvSpPr>
        <dsp:cNvPr id="0" name=""/>
        <dsp:cNvSpPr/>
      </dsp:nvSpPr>
      <dsp:spPr>
        <a:xfrm>
          <a:off x="947451" y="1163421"/>
          <a:ext cx="2284738" cy="396524"/>
        </a:xfrm>
        <a:custGeom>
          <a:avLst/>
          <a:gdLst/>
          <a:ahLst/>
          <a:cxnLst/>
          <a:rect l="0" t="0" r="0" b="0"/>
          <a:pathLst>
            <a:path>
              <a:moveTo>
                <a:pt x="2284738" y="0"/>
              </a:moveTo>
              <a:lnTo>
                <a:pt x="2284738" y="198262"/>
              </a:lnTo>
              <a:lnTo>
                <a:pt x="0" y="198262"/>
              </a:lnTo>
              <a:lnTo>
                <a:pt x="0" y="396524"/>
              </a:lnTo>
            </a:path>
          </a:pathLst>
        </a:custGeom>
        <a:noFill/>
        <a:ln w="11429" cap="flat" cmpd="sng" algn="ctr">
          <a:solidFill>
            <a:schemeClr val="accent5">
              <a:hueOff val="0"/>
              <a:satOff val="0"/>
              <a:lumOff val="0"/>
              <a:alphaOff val="0"/>
            </a:schemeClr>
          </a:solidFill>
          <a:prstDash val="sysDash"/>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7417956-6140-4CDA-B6C3-200F784BA6E3}">
      <dsp:nvSpPr>
        <dsp:cNvPr id="0" name=""/>
        <dsp:cNvSpPr/>
      </dsp:nvSpPr>
      <dsp:spPr>
        <a:xfrm>
          <a:off x="2288082" y="219315"/>
          <a:ext cx="1888213" cy="944106"/>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kern="1200" dirty="0" smtClean="0"/>
            <a:t>2- وحدات الزاوية</a:t>
          </a:r>
          <a:endParaRPr lang="en-GB" sz="2800" kern="1200" dirty="0"/>
        </a:p>
      </dsp:txBody>
      <dsp:txXfrm>
        <a:off x="2288082" y="219315"/>
        <a:ext cx="1888213" cy="944106"/>
      </dsp:txXfrm>
    </dsp:sp>
    <dsp:sp modelId="{C5F46F0D-EFB6-4A18-88ED-3CF7A154C6B7}">
      <dsp:nvSpPr>
        <dsp:cNvPr id="0" name=""/>
        <dsp:cNvSpPr/>
      </dsp:nvSpPr>
      <dsp:spPr>
        <a:xfrm>
          <a:off x="3344" y="1559946"/>
          <a:ext cx="1888213" cy="944106"/>
        </a:xfrm>
        <a:prstGeom prst="rect">
          <a:avLst/>
        </a:prstGeom>
        <a:solidFill>
          <a:schemeClr val="accent5">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kern="1200" dirty="0" smtClean="0"/>
            <a:t>النظام المئوي</a:t>
          </a:r>
          <a:endParaRPr lang="en-GB" sz="2800" kern="1200" dirty="0"/>
        </a:p>
      </dsp:txBody>
      <dsp:txXfrm>
        <a:off x="3344" y="1559946"/>
        <a:ext cx="1888213" cy="944106"/>
      </dsp:txXfrm>
    </dsp:sp>
    <dsp:sp modelId="{E9079C56-1CA9-44F2-88D2-734345C95D05}">
      <dsp:nvSpPr>
        <dsp:cNvPr id="0" name=""/>
        <dsp:cNvSpPr/>
      </dsp:nvSpPr>
      <dsp:spPr>
        <a:xfrm>
          <a:off x="475397" y="2900578"/>
          <a:ext cx="1888213" cy="944106"/>
        </a:xfrm>
        <a:prstGeom prst="rect">
          <a:avLst/>
        </a:prstGeom>
        <a:solidFill>
          <a:schemeClr val="accent6">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smtClean="0"/>
            <a:t>400 grad</a:t>
          </a:r>
          <a:endParaRPr lang="en-GB" sz="2800" kern="1200" dirty="0"/>
        </a:p>
      </dsp:txBody>
      <dsp:txXfrm>
        <a:off x="475397" y="2900578"/>
        <a:ext cx="1888213" cy="944106"/>
      </dsp:txXfrm>
    </dsp:sp>
    <dsp:sp modelId="{75F92EC5-ABD6-4F9C-BF96-4A1A4161D0FC}">
      <dsp:nvSpPr>
        <dsp:cNvPr id="0" name=""/>
        <dsp:cNvSpPr/>
      </dsp:nvSpPr>
      <dsp:spPr>
        <a:xfrm>
          <a:off x="2288082" y="1559946"/>
          <a:ext cx="1888213" cy="944106"/>
        </a:xfrm>
        <a:prstGeom prst="rect">
          <a:avLst/>
        </a:prstGeom>
        <a:solidFill>
          <a:schemeClr val="accent5">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kern="1200" dirty="0" smtClean="0"/>
            <a:t>النظام </a:t>
          </a:r>
          <a:r>
            <a:rPr lang="ar-IQ" sz="2800" kern="1200" dirty="0" err="1" smtClean="0"/>
            <a:t>الستيني</a:t>
          </a:r>
          <a:endParaRPr lang="en-GB" sz="2800" kern="1200" dirty="0"/>
        </a:p>
      </dsp:txBody>
      <dsp:txXfrm>
        <a:off x="2288082" y="1559946"/>
        <a:ext cx="1888213" cy="944106"/>
      </dsp:txXfrm>
    </dsp:sp>
    <dsp:sp modelId="{DF10636F-85E4-4F18-9BC5-05A693E5AA54}">
      <dsp:nvSpPr>
        <dsp:cNvPr id="0" name=""/>
        <dsp:cNvSpPr/>
      </dsp:nvSpPr>
      <dsp:spPr>
        <a:xfrm>
          <a:off x="2760136" y="2900578"/>
          <a:ext cx="1888213" cy="944106"/>
        </a:xfrm>
        <a:prstGeom prst="rect">
          <a:avLst/>
        </a:prstGeom>
        <a:solidFill>
          <a:schemeClr val="accent6">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smtClean="0"/>
            <a:t>360 degree</a:t>
          </a:r>
          <a:endParaRPr lang="ar-IQ" sz="2800" kern="1200" dirty="0" smtClean="0"/>
        </a:p>
      </dsp:txBody>
      <dsp:txXfrm>
        <a:off x="2760136" y="2900578"/>
        <a:ext cx="1888213" cy="944106"/>
      </dsp:txXfrm>
    </dsp:sp>
    <dsp:sp modelId="{0CE2B6D7-F302-421A-8701-6F16F9BBCADD}">
      <dsp:nvSpPr>
        <dsp:cNvPr id="0" name=""/>
        <dsp:cNvSpPr/>
      </dsp:nvSpPr>
      <dsp:spPr>
        <a:xfrm>
          <a:off x="4572820" y="1559946"/>
          <a:ext cx="1888213" cy="944106"/>
        </a:xfrm>
        <a:prstGeom prst="rect">
          <a:avLst/>
        </a:prstGeom>
        <a:solidFill>
          <a:schemeClr val="accent5">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IQ" sz="2800" kern="1200" dirty="0" smtClean="0"/>
            <a:t>النظام نصف القطري</a:t>
          </a:r>
          <a:endParaRPr lang="en-GB" sz="2800" kern="1200" dirty="0"/>
        </a:p>
      </dsp:txBody>
      <dsp:txXfrm>
        <a:off x="4572820" y="1559946"/>
        <a:ext cx="1888213" cy="944106"/>
      </dsp:txXfrm>
    </dsp:sp>
    <dsp:sp modelId="{F05DF4EB-AC46-4CDB-8B1E-16208095935B}">
      <dsp:nvSpPr>
        <dsp:cNvPr id="0" name=""/>
        <dsp:cNvSpPr/>
      </dsp:nvSpPr>
      <dsp:spPr>
        <a:xfrm>
          <a:off x="5044874" y="2900578"/>
          <a:ext cx="1888213" cy="944106"/>
        </a:xfrm>
        <a:prstGeom prst="rect">
          <a:avLst/>
        </a:prstGeom>
        <a:solidFill>
          <a:schemeClr val="accent6">
            <a:hueOff val="0"/>
            <a:satOff val="0"/>
            <a:lumOff val="0"/>
            <a:alphaOff val="0"/>
          </a:schemeClr>
        </a:solidFill>
        <a:ln>
          <a:noFill/>
        </a:ln>
        <a:effectLst>
          <a:outerShdw blurRad="508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smtClean="0"/>
            <a:t>2</a:t>
          </a:r>
          <a:r>
            <a:rPr lang="el-GR" sz="2800" kern="1200" dirty="0" smtClean="0">
              <a:latin typeface="Arial" panose="020B0604020202020204" pitchFamily="34" charset="0"/>
              <a:cs typeface="Arial" panose="020B0604020202020204" pitchFamily="34" charset="0"/>
            </a:rPr>
            <a:t>π</a:t>
          </a:r>
          <a:endParaRPr lang="en-GB" sz="2800" kern="1200" dirty="0"/>
        </a:p>
      </dsp:txBody>
      <dsp:txXfrm>
        <a:off x="5044874" y="2900578"/>
        <a:ext cx="1888213" cy="9441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60" y="0"/>
            <a:ext cx="2918831" cy="493474"/>
          </a:xfrm>
          <a:prstGeom prst="rect">
            <a:avLst/>
          </a:prstGeom>
        </p:spPr>
        <p:txBody>
          <a:bodyPr vert="horz" lIns="91440" tIns="45720" rIns="91440" bIns="45720" rtlCol="1"/>
          <a:lstStyle>
            <a:lvl1pPr algn="l">
              <a:defRPr sz="1200"/>
            </a:lvl1pPr>
          </a:lstStyle>
          <a:p>
            <a:fld id="{64D17198-7D54-47CE-A867-55FC36A5CF5A}" type="datetimeFigureOut">
              <a:rPr lang="ar-IQ" smtClean="0"/>
              <a:pPr/>
              <a:t>16/01/1439</a:t>
            </a:fld>
            <a:endParaRPr lang="ar-IQ"/>
          </a:p>
        </p:txBody>
      </p:sp>
      <p:sp>
        <p:nvSpPr>
          <p:cNvPr id="4" name="عنصر نائب للتذييل 3"/>
          <p:cNvSpPr>
            <a:spLocks noGrp="1"/>
          </p:cNvSpPr>
          <p:nvPr>
            <p:ph type="ftr" sz="quarter" idx="2"/>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60" y="9374301"/>
            <a:ext cx="2918831" cy="493474"/>
          </a:xfrm>
          <a:prstGeom prst="rect">
            <a:avLst/>
          </a:prstGeom>
        </p:spPr>
        <p:txBody>
          <a:bodyPr vert="horz" lIns="91440" tIns="45720" rIns="91440" bIns="45720" rtlCol="1" anchor="b"/>
          <a:lstStyle>
            <a:lvl1pPr algn="l">
              <a:defRPr sz="1200"/>
            </a:lvl1pPr>
          </a:lstStyle>
          <a:p>
            <a:fld id="{CF0F10D6-03D6-453E-93C8-C1C87D37192E}" type="slidenum">
              <a:rPr lang="ar-IQ" smtClean="0"/>
              <a:pPr/>
              <a:t>‹#›</a:t>
            </a:fld>
            <a:endParaRPr lang="ar-IQ"/>
          </a:p>
        </p:txBody>
      </p:sp>
    </p:spTree>
    <p:extLst>
      <p:ext uri="{BB962C8B-B14F-4D97-AF65-F5344CB8AC3E}">
        <p14:creationId xmlns:p14="http://schemas.microsoft.com/office/powerpoint/2010/main" val="13634477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B34F065-1154-456A-91E3-76DE8E75E17B}"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B8ABB09-4A1D-463E-8065-109CC2B7EFAA}" type="datetimeFigureOut">
              <a:rPr lang="ar-SA" smtClean="0"/>
              <a:pPr/>
              <a:t>16/01/1439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B34F065-1154-456A-91E3-76DE8E75E17B}"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34F065-1154-456A-91E3-76DE8E75E17B}"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16/01/1439</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B34F065-1154-456A-91E3-76DE8E75E17B}"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B8ABB09-4A1D-463E-8065-109CC2B7EFAA}" type="datetimeFigureOut">
              <a:rPr lang="ar-SA" smtClean="0"/>
              <a:pPr/>
              <a:t>16/01/1439</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ABB09-4A1D-463E-8065-109CC2B7EFAA}" type="datetimeFigureOut">
              <a:rPr lang="ar-SA" smtClean="0"/>
              <a:pPr/>
              <a:t>16/01/1439</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34F065-1154-456A-91E3-76DE8E75E17B}"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20000"/>
          </a:schemeClr>
        </a:solidFill>
        <a:effectLst/>
      </p:bgPr>
    </p:bg>
    <p:spTree>
      <p:nvGrpSpPr>
        <p:cNvPr id="1" name=""/>
        <p:cNvGrpSpPr/>
        <p:nvPr/>
      </p:nvGrpSpPr>
      <p:grpSpPr>
        <a:xfrm>
          <a:off x="0" y="0"/>
          <a:ext cx="0" cy="0"/>
          <a:chOff x="0" y="0"/>
          <a:chExt cx="0" cy="0"/>
        </a:xfrm>
      </p:grpSpPr>
      <p:sp>
        <p:nvSpPr>
          <p:cNvPr id="5" name="مربع نص 4"/>
          <p:cNvSpPr txBox="1"/>
          <p:nvPr/>
        </p:nvSpPr>
        <p:spPr>
          <a:xfrm>
            <a:off x="313680" y="1105429"/>
            <a:ext cx="8501058" cy="1323439"/>
          </a:xfrm>
          <a:prstGeom prst="rect">
            <a:avLst/>
          </a:prstGeom>
          <a:noFill/>
        </p:spPr>
        <p:txBody>
          <a:bodyPr wrap="square" rtlCol="1">
            <a:spAutoFit/>
          </a:bodyPr>
          <a:lstStyle/>
          <a:p>
            <a:pPr algn="ctr" rtl="0"/>
            <a:endParaRPr lang="ar-IQ" sz="2000" dirty="0" smtClean="0">
              <a:cs typeface="PT Bold Heading" pitchFamily="2" charset="-78"/>
            </a:endParaRPr>
          </a:p>
          <a:p>
            <a:pPr algn="ctr"/>
            <a:r>
              <a:rPr lang="ar-IQ" sz="6000" dirty="0" smtClean="0">
                <a:solidFill>
                  <a:srgbClr val="FF0000"/>
                </a:solidFill>
                <a:cs typeface="PT Bold Heading" pitchFamily="2" charset="-78"/>
              </a:rPr>
              <a:t>الفصل </a:t>
            </a:r>
            <a:r>
              <a:rPr lang="ar-IQ" sz="6000" dirty="0" err="1" smtClean="0">
                <a:solidFill>
                  <a:srgbClr val="FF0000"/>
                </a:solidFill>
                <a:cs typeface="PT Bold Heading" pitchFamily="2" charset="-78"/>
              </a:rPr>
              <a:t>الاول</a:t>
            </a:r>
            <a:endParaRPr lang="ar-IQ" sz="6000" dirty="0">
              <a:solidFill>
                <a:srgbClr val="FF0000"/>
              </a:solidFill>
              <a:cs typeface="PT Bold Heading" pitchFamily="2" charset="-78"/>
            </a:endParaRPr>
          </a:p>
        </p:txBody>
      </p:sp>
      <p:sp>
        <p:nvSpPr>
          <p:cNvPr id="3" name="مربع نص 2"/>
          <p:cNvSpPr txBox="1"/>
          <p:nvPr/>
        </p:nvSpPr>
        <p:spPr>
          <a:xfrm>
            <a:off x="642910" y="2928934"/>
            <a:ext cx="7858180" cy="923330"/>
          </a:xfrm>
          <a:prstGeom prst="rect">
            <a:avLst/>
          </a:prstGeom>
          <a:noFill/>
        </p:spPr>
        <p:txBody>
          <a:bodyPr wrap="square" rtlCol="1">
            <a:spAutoFit/>
          </a:bodyPr>
          <a:lstStyle/>
          <a:p>
            <a:pPr algn="ctr"/>
            <a:r>
              <a:rPr lang="ar-IQ" sz="5400" dirty="0" smtClean="0">
                <a:solidFill>
                  <a:srgbClr val="0070C0"/>
                </a:solidFill>
                <a:cs typeface="PT Bold Heading" pitchFamily="2" charset="-78"/>
              </a:rPr>
              <a:t>المقدمة</a:t>
            </a:r>
            <a:endParaRPr lang="ar-IQ" sz="5400" dirty="0">
              <a:solidFill>
                <a:srgbClr val="0070C0"/>
              </a:solidFill>
              <a:cs typeface="PT Bold Heading" pitchFamily="2" charset="-78"/>
            </a:endParaRPr>
          </a:p>
        </p:txBody>
      </p:sp>
      <p:grpSp>
        <p:nvGrpSpPr>
          <p:cNvPr id="6" name="مجموعة 5"/>
          <p:cNvGrpSpPr/>
          <p:nvPr/>
        </p:nvGrpSpPr>
        <p:grpSpPr>
          <a:xfrm>
            <a:off x="214282" y="214290"/>
            <a:ext cx="8710033" cy="1087101"/>
            <a:chOff x="214282" y="214290"/>
            <a:chExt cx="8710033" cy="1087101"/>
          </a:xfrm>
        </p:grpSpPr>
        <p:pic>
          <p:nvPicPr>
            <p:cNvPr id="7" name="صورة 6" descr="C:\Users\hp\Desktop\شعار الهندسةok.jpg"/>
            <p:cNvPicPr/>
            <p:nvPr/>
          </p:nvPicPr>
          <p:blipFill>
            <a:blip r:embed="rId2" cstate="print"/>
            <a:srcRect/>
            <a:stretch>
              <a:fillRect/>
            </a:stretch>
          </p:blipFill>
          <p:spPr bwMode="auto">
            <a:xfrm>
              <a:off x="214282" y="214290"/>
              <a:ext cx="1214446" cy="1071570"/>
            </a:xfrm>
            <a:prstGeom prst="rect">
              <a:avLst/>
            </a:prstGeom>
            <a:noFill/>
            <a:ln w="9525">
              <a:noFill/>
              <a:miter lim="800000"/>
              <a:headEnd/>
              <a:tailEnd/>
            </a:ln>
          </p:spPr>
        </p:pic>
        <p:pic>
          <p:nvPicPr>
            <p:cNvPr id="8" name="صورة 7" descr="شعار جامعة البصرة"/>
            <p:cNvPicPr/>
            <p:nvPr/>
          </p:nvPicPr>
          <p:blipFill>
            <a:blip r:embed="rId3" cstate="print"/>
            <a:srcRect/>
            <a:stretch>
              <a:fillRect/>
            </a:stretch>
          </p:blipFill>
          <p:spPr bwMode="auto">
            <a:xfrm>
              <a:off x="7643834" y="214290"/>
              <a:ext cx="1280481" cy="1071570"/>
            </a:xfrm>
            <a:prstGeom prst="rect">
              <a:avLst/>
            </a:prstGeom>
            <a:noFill/>
            <a:ln w="9525">
              <a:noFill/>
              <a:miter lim="800000"/>
              <a:headEnd/>
              <a:tailEnd/>
            </a:ln>
          </p:spPr>
        </p:pic>
        <p:sp>
          <p:nvSpPr>
            <p:cNvPr id="9" name="مربع نص 8"/>
            <p:cNvSpPr txBox="1"/>
            <p:nvPr/>
          </p:nvSpPr>
          <p:spPr>
            <a:xfrm>
              <a:off x="2571736" y="285728"/>
              <a:ext cx="4071966" cy="1015663"/>
            </a:xfrm>
            <a:prstGeom prst="rect">
              <a:avLst/>
            </a:prstGeom>
            <a:noFill/>
          </p:spPr>
          <p:txBody>
            <a:bodyPr wrap="square" rtlCol="1">
              <a:spAutoFit/>
            </a:bodyPr>
            <a:lstStyle/>
            <a:p>
              <a:pPr algn="ctr"/>
              <a:r>
                <a:rPr lang="ar-IQ" sz="2000" dirty="0" smtClean="0">
                  <a:cs typeface="DecoType Naskh Variants" pitchFamily="2" charset="-78"/>
                </a:rPr>
                <a:t>جامعة البصرة - كلية الهندسة – قسم الهندسة المدنية</a:t>
              </a:r>
            </a:p>
            <a:p>
              <a:pPr algn="ctr"/>
              <a:r>
                <a:rPr lang="ar-IQ" sz="2000" dirty="0" smtClean="0">
                  <a:cs typeface="DecoType Naskh Variants" pitchFamily="2" charset="-78"/>
                </a:rPr>
                <a:t>المرحلة الثانية - المساحة الهندسية </a:t>
              </a:r>
            </a:p>
            <a:p>
              <a:pPr algn="ctr"/>
              <a:r>
                <a:rPr lang="ar-IQ" sz="2000" dirty="0" smtClean="0">
                  <a:cs typeface="DecoType Naskh Variants" pitchFamily="2" charset="-78"/>
                </a:rPr>
                <a:t>د. عقيل حاتم </a:t>
              </a:r>
              <a:r>
                <a:rPr lang="ar-IQ" sz="2000" dirty="0" err="1" smtClean="0">
                  <a:cs typeface="DecoType Naskh Variants" pitchFamily="2" charset="-78"/>
                </a:rPr>
                <a:t>جخيور</a:t>
              </a:r>
              <a:r>
                <a:rPr lang="en-GB" sz="2000" dirty="0" smtClean="0">
                  <a:cs typeface="DecoType Naskh Variants" pitchFamily="2" charset="-78"/>
                </a:rPr>
                <a:t> </a:t>
              </a:r>
              <a:r>
                <a:rPr lang="ar-IQ" sz="2000" dirty="0" smtClean="0">
                  <a:cs typeface="DecoType Naskh Variants" pitchFamily="2" charset="-78"/>
                </a:rPr>
                <a:t>د. عمار جاسم داخل</a:t>
              </a:r>
              <a:endParaRPr lang="ar-IQ" sz="2000" dirty="0">
                <a:cs typeface="DecoType Naskh Variants" pitchFamily="2" charset="-78"/>
              </a:endParaRPr>
            </a:p>
          </p:txBody>
        </p:sp>
      </p:grpSp>
      <p:pic>
        <p:nvPicPr>
          <p:cNvPr id="1026" name="Picture 2" descr="D:\F\محاضرات المساحة\الفصل 3 التسوية\صور التسوية\download.png"/>
          <p:cNvPicPr>
            <a:picLocks noChangeAspect="1" noChangeArrowheads="1"/>
          </p:cNvPicPr>
          <p:nvPr/>
        </p:nvPicPr>
        <p:blipFill>
          <a:blip r:embed="rId4"/>
          <a:srcRect/>
          <a:stretch>
            <a:fillRect/>
          </a:stretch>
        </p:blipFill>
        <p:spPr bwMode="auto">
          <a:xfrm>
            <a:off x="2857488" y="3643314"/>
            <a:ext cx="3643338" cy="271462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584775"/>
          </a:xfrm>
          <a:prstGeom prst="rect">
            <a:avLst/>
          </a:prstGeom>
          <a:noFill/>
        </p:spPr>
        <p:txBody>
          <a:bodyPr wrap="square" rtlCol="1">
            <a:spAutoFit/>
          </a:bodyPr>
          <a:lstStyle/>
          <a:p>
            <a:pPr algn="just"/>
            <a:r>
              <a:rPr lang="ar-IQ" sz="3200" u="sng" dirty="0" err="1" smtClean="0">
                <a:solidFill>
                  <a:srgbClr val="FF0000"/>
                </a:solidFill>
              </a:rPr>
              <a:t>الاخطاء</a:t>
            </a:r>
            <a:r>
              <a:rPr lang="ar-IQ" sz="3200" u="sng" dirty="0" smtClean="0">
                <a:solidFill>
                  <a:srgbClr val="FF0000"/>
                </a:solidFill>
              </a:rPr>
              <a:t> </a:t>
            </a:r>
            <a:r>
              <a:rPr lang="ar-IQ" sz="3200" u="sng" dirty="0" err="1" smtClean="0">
                <a:solidFill>
                  <a:srgbClr val="FF0000"/>
                </a:solidFill>
              </a:rPr>
              <a:t>والاغلاط</a:t>
            </a:r>
            <a:endParaRPr lang="ar-IQ" sz="3200" u="sng" dirty="0" smtClean="0">
              <a:solidFill>
                <a:srgbClr val="FF0000"/>
              </a:solidFill>
            </a:endParaRPr>
          </a:p>
        </p:txBody>
      </p:sp>
      <p:sp>
        <p:nvSpPr>
          <p:cNvPr id="3" name="TextBox 2"/>
          <p:cNvSpPr txBox="1"/>
          <p:nvPr/>
        </p:nvSpPr>
        <p:spPr>
          <a:xfrm>
            <a:off x="755576" y="1124744"/>
            <a:ext cx="7920880" cy="4093428"/>
          </a:xfrm>
          <a:prstGeom prst="rect">
            <a:avLst/>
          </a:prstGeom>
          <a:noFill/>
        </p:spPr>
        <p:txBody>
          <a:bodyPr wrap="square" rtlCol="0">
            <a:spAutoFit/>
          </a:bodyPr>
          <a:lstStyle/>
          <a:p>
            <a:pPr marL="285750" indent="-285750" algn="just">
              <a:buFont typeface="Arial" panose="020B0604020202020204" pitchFamily="34" charset="0"/>
              <a:buChar char="•"/>
            </a:pPr>
            <a:r>
              <a:rPr lang="ar-IQ" sz="3200" dirty="0" smtClean="0"/>
              <a:t>ان الخطأ في أي كمية هو عبارة عن الفرق بين القيمة المقاسة والقيمة الحقيقية. اذا كانت القيمة المقاسة اكبر من القيمة الحقيقية فان الخطأ يكون موجبا اما اذا كانت اصغر منها فيكون سالبا.</a:t>
            </a:r>
          </a:p>
          <a:p>
            <a:pPr marL="285750" indent="-285750" algn="just">
              <a:buFont typeface="Arial" panose="020B0604020202020204" pitchFamily="34" charset="0"/>
              <a:buChar char="•"/>
            </a:pPr>
            <a:r>
              <a:rPr lang="ar-IQ" sz="3200" dirty="0" smtClean="0"/>
              <a:t>الاغلاط عبارة عن زلات غير مقصودة بسبب ارباك في التصرف والتقدير. من امثلة الاغلاط تبديل ارقام او مراتب القراءات.</a:t>
            </a:r>
          </a:p>
          <a:p>
            <a:endParaRPr lang="ar-IQ"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620688"/>
            <a:ext cx="7992888" cy="4647426"/>
          </a:xfrm>
          <a:prstGeom prst="rect">
            <a:avLst/>
          </a:prstGeom>
          <a:noFill/>
        </p:spPr>
        <p:txBody>
          <a:bodyPr wrap="square" rtlCol="0">
            <a:spAutoFit/>
          </a:bodyPr>
          <a:lstStyle/>
          <a:p>
            <a:pPr algn="just"/>
            <a:r>
              <a:rPr lang="ar-IQ" b="1" dirty="0" smtClean="0"/>
              <a:t>مصادر الأخطاء:</a:t>
            </a:r>
          </a:p>
          <a:p>
            <a:pPr algn="just"/>
            <a:endParaRPr lang="ar-IQ" dirty="0"/>
          </a:p>
          <a:p>
            <a:pPr marL="342900" indent="-342900" algn="just">
              <a:buFont typeface="+mj-lt"/>
              <a:buAutoNum type="arabicPeriod"/>
            </a:pPr>
            <a:r>
              <a:rPr lang="ar-IQ" sz="2000" dirty="0" smtClean="0"/>
              <a:t>بسبب عدم الكمال في صنع الجهاز او الالة المستخدمة في القياس ويسمى بالأخطاء الالية (</a:t>
            </a:r>
            <a:r>
              <a:rPr lang="en-GB" sz="2000" dirty="0" smtClean="0"/>
              <a:t>Instrument Errors</a:t>
            </a:r>
            <a:r>
              <a:rPr lang="ar-IQ" sz="2000" dirty="0" smtClean="0"/>
              <a:t>).</a:t>
            </a:r>
          </a:p>
          <a:p>
            <a:pPr marL="342900" indent="-342900" algn="just">
              <a:buFont typeface="+mj-lt"/>
              <a:buAutoNum type="arabicPeriod" startAt="2"/>
            </a:pPr>
            <a:r>
              <a:rPr lang="ar-IQ" sz="2000" dirty="0" smtClean="0"/>
              <a:t>بسبب تحديد الإحساس البشري في النظر و اللمس. وتسمى بالأخطاء الشخصية (</a:t>
            </a:r>
            <a:r>
              <a:rPr lang="en-GB" sz="2000" dirty="0" smtClean="0"/>
              <a:t>Personal Errors</a:t>
            </a:r>
            <a:r>
              <a:rPr lang="ar-IQ" sz="2000" dirty="0" smtClean="0"/>
              <a:t>).</a:t>
            </a:r>
          </a:p>
          <a:p>
            <a:pPr marL="342900" indent="-342900" algn="just">
              <a:buFont typeface="+mj-lt"/>
              <a:buAutoNum type="arabicPeriod" startAt="2"/>
            </a:pPr>
            <a:r>
              <a:rPr lang="ar-IQ" sz="2000" dirty="0" smtClean="0"/>
              <a:t>بسبب تبدل الظروف المحيطة بالقياس مثل الحرارة و الرطوبة و الرياح و الجاذبية و الانكسارات الضوئية و الانحرافات المغناطيسية وتسمى بالأخطاء البيئية (</a:t>
            </a:r>
            <a:r>
              <a:rPr lang="en-GB" sz="2000" dirty="0" smtClean="0"/>
              <a:t>Environmental Errors</a:t>
            </a:r>
            <a:r>
              <a:rPr lang="ar-IQ" sz="2000" dirty="0" smtClean="0"/>
              <a:t>).</a:t>
            </a:r>
          </a:p>
          <a:p>
            <a:pPr marL="285750" indent="-285750" algn="just">
              <a:buFont typeface="Arial" panose="020B0604020202020204" pitchFamily="34" charset="0"/>
              <a:buChar char="•"/>
            </a:pPr>
            <a:endParaRPr lang="ar-IQ" sz="2000" dirty="0"/>
          </a:p>
          <a:p>
            <a:pPr marL="285750" indent="-285750" algn="just">
              <a:buFont typeface="Arial" panose="020B0604020202020204" pitchFamily="34" charset="0"/>
              <a:buChar char="•"/>
            </a:pPr>
            <a:endParaRPr lang="ar-IQ" sz="2000" dirty="0" smtClean="0"/>
          </a:p>
          <a:p>
            <a:pPr algn="just"/>
            <a:r>
              <a:rPr lang="ar-IQ" sz="2000" dirty="0" smtClean="0"/>
              <a:t>تكون الأخطاء اما منتظمة (</a:t>
            </a:r>
            <a:r>
              <a:rPr lang="en-GB" sz="2000" dirty="0" smtClean="0"/>
              <a:t>Systematic Errors</a:t>
            </a:r>
            <a:r>
              <a:rPr lang="ar-IQ" sz="2000" dirty="0" smtClean="0"/>
              <a:t>) وهي الأخطاء التي لها نفس القيمة والاشارة عند بقاء الظروف نفسها ويمكن حسابها باستخدام المعادلات الرياضية.</a:t>
            </a:r>
            <a:endParaRPr lang="en-GB" sz="2000" dirty="0" smtClean="0"/>
          </a:p>
          <a:p>
            <a:pPr algn="just"/>
            <a:r>
              <a:rPr lang="ar-IQ" sz="2000" dirty="0" smtClean="0"/>
              <a:t>او أخطاء عارضة (</a:t>
            </a:r>
            <a:r>
              <a:rPr lang="en-GB" sz="2000" dirty="0" smtClean="0"/>
              <a:t>Accidental Errors</a:t>
            </a:r>
            <a:r>
              <a:rPr lang="ar-IQ" sz="2000" dirty="0" smtClean="0"/>
              <a:t>) او تسمى احينا الأخطاء العشوائية (</a:t>
            </a:r>
            <a:r>
              <a:rPr lang="en-GB" sz="2000" dirty="0" smtClean="0"/>
              <a:t>Random Errors</a:t>
            </a:r>
            <a:r>
              <a:rPr lang="ar-IQ" sz="2000" dirty="0" smtClean="0"/>
              <a:t>) وهي التكون خارجة عن قابلية الراصد في السيطرة عليها او التنبؤ بقيمها او اشارتها.</a:t>
            </a:r>
          </a:p>
        </p:txBody>
      </p:sp>
    </p:spTree>
    <p:extLst>
      <p:ext uri="{BB962C8B-B14F-4D97-AF65-F5344CB8AC3E}">
        <p14:creationId xmlns:p14="http://schemas.microsoft.com/office/powerpoint/2010/main" val="1643391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584775"/>
          </a:xfrm>
          <a:prstGeom prst="rect">
            <a:avLst/>
          </a:prstGeom>
          <a:noFill/>
        </p:spPr>
        <p:txBody>
          <a:bodyPr wrap="square" rtlCol="1">
            <a:spAutoFit/>
          </a:bodyPr>
          <a:lstStyle/>
          <a:p>
            <a:pPr algn="just"/>
            <a:r>
              <a:rPr lang="ar-IQ" sz="3200" u="sng" dirty="0" smtClean="0">
                <a:solidFill>
                  <a:srgbClr val="FF0000"/>
                </a:solidFill>
              </a:rPr>
              <a:t>العناية </a:t>
            </a:r>
            <a:r>
              <a:rPr lang="ar-IQ" sz="3200" u="sng" dirty="0" err="1" smtClean="0">
                <a:solidFill>
                  <a:srgbClr val="FF0000"/>
                </a:solidFill>
              </a:rPr>
              <a:t>بالاجهزة</a:t>
            </a:r>
            <a:r>
              <a:rPr lang="ar-IQ" sz="3200" u="sng" dirty="0" smtClean="0">
                <a:solidFill>
                  <a:srgbClr val="FF0000"/>
                </a:solidFill>
              </a:rPr>
              <a:t> </a:t>
            </a:r>
            <a:r>
              <a:rPr lang="ar-IQ" sz="3200" u="sng" dirty="0" err="1" smtClean="0">
                <a:solidFill>
                  <a:srgbClr val="FF0000"/>
                </a:solidFill>
              </a:rPr>
              <a:t>المختبرية</a:t>
            </a:r>
            <a:endParaRPr lang="ar-IQ" sz="3200" u="sng" dirty="0" smtClean="0">
              <a:solidFill>
                <a:srgbClr val="FF0000"/>
              </a:solidFill>
            </a:endParaRPr>
          </a:p>
        </p:txBody>
      </p:sp>
      <p:sp>
        <p:nvSpPr>
          <p:cNvPr id="3" name="مربع نص 2"/>
          <p:cNvSpPr txBox="1"/>
          <p:nvPr/>
        </p:nvSpPr>
        <p:spPr>
          <a:xfrm>
            <a:off x="214282" y="928670"/>
            <a:ext cx="8715436" cy="4147739"/>
          </a:xfrm>
          <a:prstGeom prst="rect">
            <a:avLst/>
          </a:prstGeom>
          <a:noFill/>
        </p:spPr>
        <p:txBody>
          <a:bodyPr wrap="square" rtlCol="1">
            <a:spAutoFit/>
          </a:bodyPr>
          <a:lstStyle/>
          <a:p>
            <a:pPr algn="just">
              <a:lnSpc>
                <a:spcPct val="150000"/>
              </a:lnSpc>
            </a:pPr>
            <a:r>
              <a:rPr lang="ar-IQ" sz="3600" dirty="0" smtClean="0"/>
              <a:t>اغلب أجهزة المساحة تكون أجهزة دقيقة جدا وليس من السهل تصليحها بالإضافة إلى أثمانها الباهظة وذلك يتطلب من المستخدم الانتباه </a:t>
            </a:r>
            <a:r>
              <a:rPr lang="ar-IQ" sz="3600" dirty="0" err="1" smtClean="0"/>
              <a:t>اليها</a:t>
            </a:r>
            <a:r>
              <a:rPr lang="ar-IQ" sz="3600" dirty="0" smtClean="0"/>
              <a:t> </a:t>
            </a:r>
            <a:r>
              <a:rPr lang="ar-IQ" sz="3600" dirty="0" err="1" smtClean="0"/>
              <a:t>لانه</a:t>
            </a:r>
            <a:r>
              <a:rPr lang="ar-IQ" sz="3600" dirty="0" smtClean="0"/>
              <a:t> سيكون مسئولا عن الأجهزة والأدوات التي سوف يستخدمها </a:t>
            </a:r>
            <a:r>
              <a:rPr lang="ar-IQ" sz="3600" dirty="0" err="1" smtClean="0"/>
              <a:t>اضافة</a:t>
            </a:r>
            <a:r>
              <a:rPr lang="ar-IQ" sz="3600" dirty="0" smtClean="0"/>
              <a:t> إلى </a:t>
            </a:r>
            <a:r>
              <a:rPr lang="ar-IQ" sz="3600" dirty="0" err="1" smtClean="0"/>
              <a:t>انها</a:t>
            </a:r>
            <a:r>
              <a:rPr lang="ar-IQ" sz="3600" dirty="0" smtClean="0"/>
              <a:t> سوف تكون فيه إحدى المؤهلات الضرورية جدا </a:t>
            </a:r>
            <a:r>
              <a:rPr lang="ar-IQ" sz="3600" dirty="0" err="1" smtClean="0"/>
              <a:t>الا</a:t>
            </a:r>
            <a:r>
              <a:rPr lang="ar-IQ" sz="3600" dirty="0" smtClean="0"/>
              <a:t> وهي الاهتمام.</a:t>
            </a:r>
            <a:endParaRPr lang="ar-IQ"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584775"/>
          </a:xfrm>
          <a:prstGeom prst="rect">
            <a:avLst/>
          </a:prstGeom>
          <a:noFill/>
        </p:spPr>
        <p:txBody>
          <a:bodyPr wrap="square" rtlCol="1">
            <a:spAutoFit/>
          </a:bodyPr>
          <a:lstStyle/>
          <a:p>
            <a:pPr algn="just"/>
            <a:r>
              <a:rPr lang="ar-IQ" sz="3200" u="sng" dirty="0" smtClean="0">
                <a:solidFill>
                  <a:srgbClr val="FF0000"/>
                </a:solidFill>
                <a:cs typeface="PT Bold Heading" pitchFamily="2" charset="-78"/>
              </a:rPr>
              <a:t>المساحة</a:t>
            </a:r>
          </a:p>
        </p:txBody>
      </p:sp>
      <p:sp>
        <p:nvSpPr>
          <p:cNvPr id="9" name="مربع نص 8"/>
          <p:cNvSpPr txBox="1"/>
          <p:nvPr/>
        </p:nvSpPr>
        <p:spPr>
          <a:xfrm>
            <a:off x="214282" y="857232"/>
            <a:ext cx="8715436" cy="3892861"/>
          </a:xfrm>
          <a:prstGeom prst="rect">
            <a:avLst/>
          </a:prstGeom>
          <a:noFill/>
        </p:spPr>
        <p:txBody>
          <a:bodyPr wrap="square" rtlCol="1">
            <a:spAutoFit/>
          </a:bodyPr>
          <a:lstStyle/>
          <a:p>
            <a:pPr algn="just">
              <a:lnSpc>
                <a:spcPct val="150000"/>
              </a:lnSpc>
            </a:pPr>
            <a:r>
              <a:rPr lang="ar-IQ" sz="2800" dirty="0" smtClean="0"/>
              <a:t>المساحة هي الفن والعلم الذي يختص بإجراء قياس المسافات والزوايا وتمثيل قيم القياسات على الورقة بصيغة خارطة , مقطع , أو مخطط بياني وذلك بتعيين المواقع النسبية الأفقية والراسية للنقاط واقعة على سطح الأرض أو لحساب المساحات </a:t>
            </a:r>
            <a:r>
              <a:rPr lang="ar-IQ" sz="2800" dirty="0" err="1" smtClean="0"/>
              <a:t>والحجوم</a:t>
            </a:r>
            <a:r>
              <a:rPr lang="ar-IQ" sz="2800" dirty="0" smtClean="0"/>
              <a:t>. القياسات في المساحة نوعين:</a:t>
            </a:r>
          </a:p>
          <a:p>
            <a:pPr algn="just">
              <a:lnSpc>
                <a:spcPct val="150000"/>
              </a:lnSpc>
            </a:pPr>
            <a:r>
              <a:rPr lang="ar-IQ" sz="2800" dirty="0" smtClean="0"/>
              <a:t>1- قياسات جمع المعلومات  (الرفع)</a:t>
            </a:r>
          </a:p>
          <a:p>
            <a:pPr algn="just">
              <a:lnSpc>
                <a:spcPct val="150000"/>
              </a:lnSpc>
            </a:pPr>
            <a:r>
              <a:rPr lang="ar-IQ" sz="2800" dirty="0" smtClean="0"/>
              <a:t>2- قياسات </a:t>
            </a:r>
            <a:r>
              <a:rPr lang="ar-IQ" sz="2800" dirty="0" err="1" smtClean="0"/>
              <a:t>التسقيطية</a:t>
            </a:r>
            <a:r>
              <a:rPr lang="ar-IQ" sz="2800" dirty="0" smtClean="0"/>
              <a:t> (التثبيت)</a:t>
            </a:r>
            <a:endParaRPr lang="ar-IQ"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584775"/>
          </a:xfrm>
          <a:prstGeom prst="rect">
            <a:avLst/>
          </a:prstGeom>
          <a:noFill/>
        </p:spPr>
        <p:txBody>
          <a:bodyPr wrap="square" rtlCol="1">
            <a:spAutoFit/>
          </a:bodyPr>
          <a:lstStyle/>
          <a:p>
            <a:pPr algn="just"/>
            <a:r>
              <a:rPr lang="ar-IQ" sz="3200" u="sng" dirty="0" smtClean="0">
                <a:solidFill>
                  <a:srgbClr val="FF0000"/>
                </a:solidFill>
              </a:rPr>
              <a:t>موضوع علم المساحة</a:t>
            </a:r>
          </a:p>
        </p:txBody>
      </p:sp>
      <p:sp>
        <p:nvSpPr>
          <p:cNvPr id="3" name="مربع نص 2"/>
          <p:cNvSpPr txBox="1"/>
          <p:nvPr/>
        </p:nvSpPr>
        <p:spPr>
          <a:xfrm>
            <a:off x="214282" y="857232"/>
            <a:ext cx="8715436" cy="5262979"/>
          </a:xfrm>
          <a:prstGeom prst="rect">
            <a:avLst/>
          </a:prstGeom>
          <a:noFill/>
        </p:spPr>
        <p:txBody>
          <a:bodyPr wrap="square" rtlCol="1">
            <a:spAutoFit/>
          </a:bodyPr>
          <a:lstStyle/>
          <a:p>
            <a:pPr algn="just">
              <a:lnSpc>
                <a:spcPct val="150000"/>
              </a:lnSpc>
            </a:pPr>
            <a:r>
              <a:rPr lang="ar-IQ" sz="3200" dirty="0" smtClean="0"/>
              <a:t>1- </a:t>
            </a:r>
            <a:r>
              <a:rPr lang="ar-IQ" sz="3200" dirty="0" err="1" smtClean="0"/>
              <a:t>الابعاد</a:t>
            </a:r>
            <a:r>
              <a:rPr lang="ar-IQ" sz="3200" dirty="0" smtClean="0"/>
              <a:t> </a:t>
            </a:r>
            <a:r>
              <a:rPr lang="ar-IQ" sz="3200" dirty="0" err="1" smtClean="0"/>
              <a:t>الافقية</a:t>
            </a:r>
            <a:r>
              <a:rPr lang="ar-IQ" sz="3200" dirty="0" smtClean="0"/>
              <a:t> ( </a:t>
            </a:r>
            <a:r>
              <a:rPr lang="ar-IQ" sz="3200" dirty="0" err="1" smtClean="0"/>
              <a:t>المسافت</a:t>
            </a:r>
            <a:r>
              <a:rPr lang="ar-IQ" sz="3200" dirty="0" smtClean="0"/>
              <a:t> </a:t>
            </a:r>
            <a:r>
              <a:rPr lang="ar-IQ" sz="3200" dirty="0" err="1" smtClean="0"/>
              <a:t>الافقية</a:t>
            </a:r>
            <a:r>
              <a:rPr lang="ar-IQ" sz="3200" dirty="0" smtClean="0"/>
              <a:t> , </a:t>
            </a:r>
            <a:r>
              <a:rPr lang="ar-IQ" sz="3200" dirty="0" err="1" smtClean="0"/>
              <a:t>الاطوال</a:t>
            </a:r>
            <a:r>
              <a:rPr lang="ar-IQ" sz="3200" dirty="0" smtClean="0"/>
              <a:t>)</a:t>
            </a:r>
          </a:p>
          <a:p>
            <a:pPr algn="just">
              <a:lnSpc>
                <a:spcPct val="150000"/>
              </a:lnSpc>
            </a:pPr>
            <a:r>
              <a:rPr lang="ar-IQ" sz="3200" dirty="0" smtClean="0"/>
              <a:t>2- </a:t>
            </a:r>
            <a:r>
              <a:rPr lang="ar-IQ" sz="3200" dirty="0" err="1" smtClean="0"/>
              <a:t>الابعاد</a:t>
            </a:r>
            <a:r>
              <a:rPr lang="ar-IQ" sz="3200" dirty="0" smtClean="0"/>
              <a:t> الراسية ( المناسيب)</a:t>
            </a:r>
          </a:p>
          <a:p>
            <a:pPr algn="just">
              <a:lnSpc>
                <a:spcPct val="150000"/>
              </a:lnSpc>
            </a:pPr>
            <a:r>
              <a:rPr lang="ar-IQ" sz="3200" dirty="0" smtClean="0"/>
              <a:t>3- الزوايا </a:t>
            </a:r>
            <a:r>
              <a:rPr lang="ar-IQ" sz="3200" dirty="0" err="1" smtClean="0"/>
              <a:t>الافقية</a:t>
            </a:r>
            <a:r>
              <a:rPr lang="ar-IQ" sz="3200" dirty="0" smtClean="0"/>
              <a:t> والراسية</a:t>
            </a:r>
          </a:p>
          <a:p>
            <a:pPr algn="just">
              <a:lnSpc>
                <a:spcPct val="150000"/>
              </a:lnSpc>
            </a:pPr>
            <a:r>
              <a:rPr lang="ar-IQ" sz="3200" u="sng" dirty="0" smtClean="0">
                <a:solidFill>
                  <a:srgbClr val="FF0000"/>
                </a:solidFill>
              </a:rPr>
              <a:t>ملحقات موضوع علم المساحة</a:t>
            </a:r>
          </a:p>
          <a:p>
            <a:pPr algn="just">
              <a:lnSpc>
                <a:spcPct val="150000"/>
              </a:lnSpc>
            </a:pPr>
            <a:r>
              <a:rPr lang="ar-IQ" sz="2400" dirty="0" smtClean="0"/>
              <a:t>1- اتجاهات </a:t>
            </a:r>
            <a:r>
              <a:rPr lang="ar-IQ" sz="2400" dirty="0" err="1" smtClean="0"/>
              <a:t>االاضلاع</a:t>
            </a:r>
            <a:endParaRPr lang="ar-IQ" sz="2400" dirty="0" smtClean="0"/>
          </a:p>
          <a:p>
            <a:pPr algn="just">
              <a:lnSpc>
                <a:spcPct val="150000"/>
              </a:lnSpc>
            </a:pPr>
            <a:r>
              <a:rPr lang="ar-IQ" sz="2400" dirty="0" smtClean="0"/>
              <a:t>2- تعيين شكل </a:t>
            </a:r>
            <a:r>
              <a:rPr lang="ar-IQ" sz="2400" dirty="0" err="1" smtClean="0"/>
              <a:t>التظاريس</a:t>
            </a:r>
            <a:r>
              <a:rPr lang="ar-IQ" sz="2400" dirty="0" smtClean="0"/>
              <a:t> </a:t>
            </a:r>
            <a:r>
              <a:rPr lang="ar-IQ" sz="2400" dirty="0" err="1" smtClean="0"/>
              <a:t>الارضية</a:t>
            </a:r>
            <a:endParaRPr lang="ar-IQ" sz="2400" dirty="0" smtClean="0"/>
          </a:p>
          <a:p>
            <a:pPr algn="just">
              <a:lnSpc>
                <a:spcPct val="150000"/>
              </a:lnSpc>
            </a:pPr>
            <a:r>
              <a:rPr lang="ar-IQ" sz="2400" dirty="0" smtClean="0"/>
              <a:t>3- حساب المساحات</a:t>
            </a:r>
          </a:p>
          <a:p>
            <a:pPr algn="just">
              <a:lnSpc>
                <a:spcPct val="150000"/>
              </a:lnSpc>
            </a:pPr>
            <a:r>
              <a:rPr lang="ar-IQ" sz="2400" dirty="0" smtClean="0"/>
              <a:t>4- حسابات </a:t>
            </a:r>
            <a:r>
              <a:rPr lang="ar-IQ" sz="2400" dirty="0" err="1" smtClean="0"/>
              <a:t>الحجوم</a:t>
            </a:r>
            <a:endParaRPr lang="ar-IQ"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214290"/>
            <a:ext cx="8572560" cy="584775"/>
          </a:xfrm>
          <a:prstGeom prst="rect">
            <a:avLst/>
          </a:prstGeom>
          <a:noFill/>
        </p:spPr>
        <p:txBody>
          <a:bodyPr wrap="square" rtlCol="1">
            <a:spAutoFit/>
          </a:bodyPr>
          <a:lstStyle/>
          <a:p>
            <a:pPr algn="just"/>
            <a:r>
              <a:rPr lang="ar-IQ" sz="3200" u="sng" dirty="0" smtClean="0">
                <a:solidFill>
                  <a:srgbClr val="FF0000"/>
                </a:solidFill>
              </a:rPr>
              <a:t>المساحة المستوية </a:t>
            </a:r>
            <a:r>
              <a:rPr lang="ar-IQ" sz="3200" u="sng" dirty="0" err="1" smtClean="0">
                <a:solidFill>
                  <a:srgbClr val="FF0000"/>
                </a:solidFill>
              </a:rPr>
              <a:t>و</a:t>
            </a:r>
            <a:r>
              <a:rPr lang="ar-IQ" sz="3200" u="sng" dirty="0" smtClean="0">
                <a:solidFill>
                  <a:srgbClr val="FF0000"/>
                </a:solidFill>
              </a:rPr>
              <a:t> المسحة </a:t>
            </a:r>
            <a:r>
              <a:rPr lang="ar-IQ" sz="3200" u="sng" dirty="0" err="1" smtClean="0">
                <a:solidFill>
                  <a:srgbClr val="FF0000"/>
                </a:solidFill>
              </a:rPr>
              <a:t>الجيودسية</a:t>
            </a:r>
            <a:endParaRPr lang="ar-IQ" sz="3200" u="sng" dirty="0" smtClean="0">
              <a:solidFill>
                <a:srgbClr val="FF0000"/>
              </a:solidFill>
            </a:endParaRPr>
          </a:p>
        </p:txBody>
      </p:sp>
      <p:sp>
        <p:nvSpPr>
          <p:cNvPr id="3" name="TextBox 2"/>
          <p:cNvSpPr txBox="1"/>
          <p:nvPr/>
        </p:nvSpPr>
        <p:spPr>
          <a:xfrm>
            <a:off x="755576" y="980728"/>
            <a:ext cx="7920880" cy="3970318"/>
          </a:xfrm>
          <a:prstGeom prst="rect">
            <a:avLst/>
          </a:prstGeom>
          <a:noFill/>
        </p:spPr>
        <p:txBody>
          <a:bodyPr wrap="square" rtlCol="0">
            <a:spAutoFit/>
          </a:bodyPr>
          <a:lstStyle/>
          <a:p>
            <a:pPr marL="285750" indent="-285750">
              <a:buFont typeface="Arial" panose="020B0604020202020204" pitchFamily="34" charset="0"/>
              <a:buChar char="•"/>
            </a:pPr>
            <a:r>
              <a:rPr lang="ar-IQ" dirty="0" smtClean="0"/>
              <a:t>المساحة المستوية (</a:t>
            </a:r>
            <a:r>
              <a:rPr lang="en-GB" dirty="0" smtClean="0"/>
              <a:t>Plane Survey</a:t>
            </a:r>
            <a:r>
              <a:rPr lang="ar-IQ" dirty="0" smtClean="0"/>
              <a:t>):</a:t>
            </a:r>
          </a:p>
          <a:p>
            <a:r>
              <a:rPr lang="ar-IQ" dirty="0" smtClean="0"/>
              <a:t>وهي ذلك النوع من المساحة الذي يعد متوسط سطح الأرض عبارة عن سطح مستوي, أي يهمل تحدبه. ويستخدم هذا النوع في اغلب اعمال المساحة.</a:t>
            </a:r>
          </a:p>
          <a:p>
            <a:endParaRPr lang="en-GB" dirty="0" smtClean="0"/>
          </a:p>
          <a:p>
            <a:endParaRPr lang="en-GB" dirty="0"/>
          </a:p>
          <a:p>
            <a:endParaRPr lang="en-GB" dirty="0" smtClean="0"/>
          </a:p>
          <a:p>
            <a:endParaRPr lang="en-GB" dirty="0"/>
          </a:p>
          <a:p>
            <a:endParaRPr lang="en-GB" dirty="0" smtClean="0"/>
          </a:p>
          <a:p>
            <a:endParaRPr lang="en-GB" dirty="0"/>
          </a:p>
          <a:p>
            <a:pPr marL="285750" indent="-285750">
              <a:buFont typeface="Arial" panose="020B0604020202020204" pitchFamily="34" charset="0"/>
              <a:buChar char="•"/>
            </a:pPr>
            <a:r>
              <a:rPr lang="ar-IQ" dirty="0" smtClean="0"/>
              <a:t>المساحة </a:t>
            </a:r>
            <a:r>
              <a:rPr lang="ar-IQ" dirty="0" err="1" smtClean="0"/>
              <a:t>الجيودسية</a:t>
            </a:r>
            <a:r>
              <a:rPr lang="ar-IQ" dirty="0" smtClean="0"/>
              <a:t> (</a:t>
            </a:r>
            <a:r>
              <a:rPr lang="en-GB" dirty="0" smtClean="0"/>
              <a:t>Geodetic Survey</a:t>
            </a:r>
            <a:r>
              <a:rPr lang="ar-IQ" dirty="0" smtClean="0"/>
              <a:t>):</a:t>
            </a:r>
          </a:p>
          <a:p>
            <a:r>
              <a:rPr lang="ar-IQ" dirty="0" smtClean="0"/>
              <a:t>وهي ذلك النوع من المساحة الذي يضع في حساباته شكل الأرض الحقيقي. ويستخدم غالبا في الاعمال التي تتطلب دقة عالية كالتي تستعمل في تحديد حدود الدول.</a:t>
            </a:r>
            <a:endParaRPr lang="ar-IQ" dirty="0"/>
          </a:p>
          <a:p>
            <a:endParaRPr lang="ar-IQ" dirty="0" smtClean="0"/>
          </a:p>
          <a:p>
            <a:endParaRPr lang="en-GB" dirty="0"/>
          </a:p>
        </p:txBody>
      </p:sp>
      <p:pic>
        <p:nvPicPr>
          <p:cNvPr id="4" name="Picture 3"/>
          <p:cNvPicPr>
            <a:picLocks noChangeAspect="1"/>
          </p:cNvPicPr>
          <p:nvPr/>
        </p:nvPicPr>
        <p:blipFill>
          <a:blip r:embed="rId2"/>
          <a:stretch>
            <a:fillRect/>
          </a:stretch>
        </p:blipFill>
        <p:spPr>
          <a:xfrm>
            <a:off x="971600" y="1772816"/>
            <a:ext cx="2587377" cy="126920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584775"/>
          </a:xfrm>
          <a:prstGeom prst="rect">
            <a:avLst/>
          </a:prstGeom>
          <a:noFill/>
        </p:spPr>
        <p:txBody>
          <a:bodyPr wrap="square" rtlCol="1">
            <a:spAutoFit/>
          </a:bodyPr>
          <a:lstStyle/>
          <a:p>
            <a:pPr algn="just"/>
            <a:r>
              <a:rPr lang="ar-IQ" sz="3200" u="sng" dirty="0" err="1" smtClean="0">
                <a:solidFill>
                  <a:srgbClr val="FF0000"/>
                </a:solidFill>
              </a:rPr>
              <a:t>انواع</a:t>
            </a:r>
            <a:r>
              <a:rPr lang="ar-IQ" sz="3200" u="sng" dirty="0" smtClean="0">
                <a:solidFill>
                  <a:srgbClr val="FF0000"/>
                </a:solidFill>
              </a:rPr>
              <a:t> المساحة</a:t>
            </a:r>
          </a:p>
        </p:txBody>
      </p:sp>
      <p:sp>
        <p:nvSpPr>
          <p:cNvPr id="3" name="مربع نص 2"/>
          <p:cNvSpPr txBox="1"/>
          <p:nvPr/>
        </p:nvSpPr>
        <p:spPr>
          <a:xfrm>
            <a:off x="214282" y="857232"/>
            <a:ext cx="8715436" cy="5009064"/>
          </a:xfrm>
          <a:prstGeom prst="rect">
            <a:avLst/>
          </a:prstGeom>
          <a:noFill/>
        </p:spPr>
        <p:txBody>
          <a:bodyPr wrap="square" rtlCol="1">
            <a:spAutoFit/>
          </a:bodyPr>
          <a:lstStyle/>
          <a:p>
            <a:pPr algn="just">
              <a:lnSpc>
                <a:spcPct val="150000"/>
              </a:lnSpc>
            </a:pPr>
            <a:r>
              <a:rPr lang="ar-IQ" sz="3600" dirty="0" smtClean="0"/>
              <a:t>1- المساحة </a:t>
            </a:r>
            <a:r>
              <a:rPr lang="ar-IQ" sz="3600" dirty="0" err="1" smtClean="0"/>
              <a:t>الكادسترائية</a:t>
            </a:r>
            <a:endParaRPr lang="ar-IQ" sz="3600" dirty="0" smtClean="0"/>
          </a:p>
          <a:p>
            <a:pPr algn="just">
              <a:lnSpc>
                <a:spcPct val="150000"/>
              </a:lnSpc>
            </a:pPr>
            <a:r>
              <a:rPr lang="ar-IQ" sz="3600" dirty="0" smtClean="0"/>
              <a:t>2- المساحة </a:t>
            </a:r>
            <a:r>
              <a:rPr lang="ar-IQ" sz="3600" dirty="0" err="1" smtClean="0"/>
              <a:t>الطوبوغرافية</a:t>
            </a:r>
            <a:endParaRPr lang="ar-IQ" sz="3600" dirty="0" smtClean="0"/>
          </a:p>
          <a:p>
            <a:pPr algn="just">
              <a:lnSpc>
                <a:spcPct val="150000"/>
              </a:lnSpc>
            </a:pPr>
            <a:r>
              <a:rPr lang="ar-IQ" sz="3600" dirty="0" smtClean="0"/>
              <a:t>3-  مساحة الطرق</a:t>
            </a:r>
          </a:p>
          <a:p>
            <a:pPr algn="just">
              <a:lnSpc>
                <a:spcPct val="150000"/>
              </a:lnSpc>
            </a:pPr>
            <a:r>
              <a:rPr lang="ar-IQ" sz="3600" dirty="0" smtClean="0"/>
              <a:t>4- المساحة التصويرية</a:t>
            </a:r>
          </a:p>
          <a:p>
            <a:pPr algn="just">
              <a:lnSpc>
                <a:spcPct val="150000"/>
              </a:lnSpc>
            </a:pPr>
            <a:r>
              <a:rPr lang="ar-IQ" sz="3600" dirty="0" smtClean="0"/>
              <a:t>5- المساحة المائية</a:t>
            </a:r>
          </a:p>
          <a:p>
            <a:pPr algn="just">
              <a:lnSpc>
                <a:spcPct val="150000"/>
              </a:lnSpc>
            </a:pPr>
            <a:r>
              <a:rPr lang="ar-IQ" sz="3600" dirty="0" smtClean="0"/>
              <a:t>6- مساحة المناجم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214290"/>
            <a:ext cx="8572560" cy="584775"/>
          </a:xfrm>
          <a:prstGeom prst="rect">
            <a:avLst/>
          </a:prstGeom>
          <a:noFill/>
        </p:spPr>
        <p:txBody>
          <a:bodyPr wrap="square" rtlCol="1">
            <a:spAutoFit/>
          </a:bodyPr>
          <a:lstStyle/>
          <a:p>
            <a:pPr algn="just"/>
            <a:r>
              <a:rPr lang="ar-IQ" sz="3200" u="sng" dirty="0" smtClean="0">
                <a:solidFill>
                  <a:srgbClr val="FF0000"/>
                </a:solidFill>
                <a:cs typeface="PT Bold Heading" pitchFamily="2" charset="-78"/>
              </a:rPr>
              <a:t>وحدات القياس</a:t>
            </a:r>
          </a:p>
        </p:txBody>
      </p:sp>
      <p:sp>
        <p:nvSpPr>
          <p:cNvPr id="3" name="مربع نص 2"/>
          <p:cNvSpPr txBox="1"/>
          <p:nvPr/>
        </p:nvSpPr>
        <p:spPr>
          <a:xfrm>
            <a:off x="-468560" y="799065"/>
            <a:ext cx="8715436" cy="769441"/>
          </a:xfrm>
          <a:prstGeom prst="rect">
            <a:avLst/>
          </a:prstGeom>
          <a:noFill/>
        </p:spPr>
        <p:txBody>
          <a:bodyPr wrap="square" rtlCol="1">
            <a:spAutoFit/>
          </a:bodyPr>
          <a:lstStyle/>
          <a:p>
            <a:pPr algn="just">
              <a:lnSpc>
                <a:spcPct val="150000"/>
              </a:lnSpc>
            </a:pPr>
            <a:endParaRPr lang="ar-IQ" sz="3200" dirty="0" smtClean="0">
              <a:cs typeface="DecoType Naskh" pitchFamily="2" charset="-78"/>
            </a:endParaRPr>
          </a:p>
        </p:txBody>
      </p:sp>
      <p:graphicFrame>
        <p:nvGraphicFramePr>
          <p:cNvPr id="5" name="Diagram 4"/>
          <p:cNvGraphicFramePr/>
          <p:nvPr>
            <p:extLst>
              <p:ext uri="{D42A27DB-BD31-4B8C-83A1-F6EECF244321}">
                <p14:modId xmlns:p14="http://schemas.microsoft.com/office/powerpoint/2010/main" val="3793365452"/>
              </p:ext>
            </p:extLst>
          </p:nvPr>
        </p:nvGraphicFramePr>
        <p:xfrm>
          <a:off x="-540568" y="692696"/>
          <a:ext cx="69364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796136" y="4797152"/>
            <a:ext cx="2592288" cy="646331"/>
          </a:xfrm>
          <a:prstGeom prst="rect">
            <a:avLst/>
          </a:prstGeom>
          <a:noFill/>
        </p:spPr>
        <p:txBody>
          <a:bodyPr wrap="square" rtlCol="0">
            <a:spAutoFit/>
          </a:bodyPr>
          <a:lstStyle/>
          <a:p>
            <a:r>
              <a:rPr lang="ar-IQ" dirty="0" err="1" smtClean="0"/>
              <a:t>الانج</a:t>
            </a:r>
            <a:r>
              <a:rPr lang="ar-IQ" dirty="0" smtClean="0"/>
              <a:t> = 2.54 سنتيمتر</a:t>
            </a:r>
          </a:p>
          <a:p>
            <a:r>
              <a:rPr lang="ar-IQ" dirty="0" smtClean="0"/>
              <a:t>الكيلو متر =  0.62137 ميل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339752" y="5085184"/>
            <a:ext cx="4933782" cy="1423467"/>
          </a:xfrm>
          <a:prstGeom prst="rect">
            <a:avLst/>
          </a:prstGeom>
          <a:noFill/>
        </p:spPr>
        <p:txBody>
          <a:bodyPr wrap="square" rtlCol="1">
            <a:spAutoFit/>
          </a:bodyPr>
          <a:lstStyle/>
          <a:p>
            <a:pPr lvl="0" algn="just">
              <a:lnSpc>
                <a:spcPct val="150000"/>
              </a:lnSpc>
            </a:pPr>
            <a:r>
              <a:rPr lang="en-GB" sz="3200" dirty="0" smtClean="0">
                <a:cs typeface="DecoType Naskh" pitchFamily="2" charset="-78"/>
              </a:rPr>
              <a:t>400 grade= 360</a:t>
            </a:r>
            <a:r>
              <a:rPr lang="en-GB" sz="2800" dirty="0" smtClean="0">
                <a:latin typeface="Arial" panose="020B0604020202020204" pitchFamily="34" charset="0"/>
                <a:cs typeface="DecoType Naskh" pitchFamily="2" charset="-78"/>
              </a:rPr>
              <a:t>˚=2</a:t>
            </a:r>
            <a:r>
              <a:rPr lang="el-GR" sz="2800" dirty="0">
                <a:latin typeface="Arial" panose="020B0604020202020204" pitchFamily="34" charset="0"/>
                <a:cs typeface="Arial" panose="020B0604020202020204" pitchFamily="34" charset="0"/>
              </a:rPr>
              <a:t>π</a:t>
            </a:r>
            <a:endParaRPr lang="en-GB" sz="2800" dirty="0"/>
          </a:p>
          <a:p>
            <a:pPr algn="just">
              <a:lnSpc>
                <a:spcPct val="150000"/>
              </a:lnSpc>
            </a:pPr>
            <a:endParaRPr lang="ar-IQ" sz="2800" dirty="0" smtClean="0">
              <a:cs typeface="DecoType Naskh" pitchFamily="2" charset="-78"/>
            </a:endParaRPr>
          </a:p>
        </p:txBody>
      </p:sp>
      <p:sp>
        <p:nvSpPr>
          <p:cNvPr id="3" name="مربع نص 2"/>
          <p:cNvSpPr txBox="1"/>
          <p:nvPr/>
        </p:nvSpPr>
        <p:spPr>
          <a:xfrm>
            <a:off x="357158" y="214290"/>
            <a:ext cx="8572560" cy="584775"/>
          </a:xfrm>
          <a:prstGeom prst="rect">
            <a:avLst/>
          </a:prstGeom>
          <a:noFill/>
        </p:spPr>
        <p:txBody>
          <a:bodyPr wrap="square" rtlCol="1">
            <a:spAutoFit/>
          </a:bodyPr>
          <a:lstStyle/>
          <a:p>
            <a:pPr algn="just"/>
            <a:r>
              <a:rPr lang="ar-IQ" sz="3200" u="sng" dirty="0" smtClean="0">
                <a:solidFill>
                  <a:srgbClr val="FF0000"/>
                </a:solidFill>
                <a:cs typeface="PT Bold Heading" pitchFamily="2" charset="-78"/>
              </a:rPr>
              <a:t>وحدات القياس</a:t>
            </a:r>
          </a:p>
        </p:txBody>
      </p:sp>
      <p:graphicFrame>
        <p:nvGraphicFramePr>
          <p:cNvPr id="7" name="Diagram 6"/>
          <p:cNvGraphicFramePr/>
          <p:nvPr>
            <p:extLst>
              <p:ext uri="{D42A27DB-BD31-4B8C-83A1-F6EECF244321}">
                <p14:modId xmlns:p14="http://schemas.microsoft.com/office/powerpoint/2010/main" val="1296254337"/>
              </p:ext>
            </p:extLst>
          </p:nvPr>
        </p:nvGraphicFramePr>
        <p:xfrm>
          <a:off x="467544" y="692696"/>
          <a:ext cx="69364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1077218"/>
          </a:xfrm>
          <a:prstGeom prst="rect">
            <a:avLst/>
          </a:prstGeom>
          <a:noFill/>
        </p:spPr>
        <p:txBody>
          <a:bodyPr wrap="square" rtlCol="1">
            <a:spAutoFit/>
          </a:bodyPr>
          <a:lstStyle/>
          <a:p>
            <a:pPr algn="just"/>
            <a:r>
              <a:rPr lang="ar-IQ" sz="3200" u="sng" dirty="0" smtClean="0">
                <a:solidFill>
                  <a:srgbClr val="FF0000"/>
                </a:solidFill>
              </a:rPr>
              <a:t>دقة القياس</a:t>
            </a:r>
          </a:p>
          <a:p>
            <a:pPr algn="just"/>
            <a:endParaRPr lang="ar-IQ" sz="3200" u="sng" dirty="0" smtClean="0">
              <a:solidFill>
                <a:srgbClr val="FF0000"/>
              </a:solidFill>
              <a:cs typeface="PT Bold Heading" pitchFamily="2" charset="-78"/>
            </a:endParaRPr>
          </a:p>
        </p:txBody>
      </p:sp>
      <p:sp>
        <p:nvSpPr>
          <p:cNvPr id="3" name="TextBox 2"/>
          <p:cNvSpPr txBox="1"/>
          <p:nvPr/>
        </p:nvSpPr>
        <p:spPr>
          <a:xfrm>
            <a:off x="1403648" y="1434384"/>
            <a:ext cx="7056784" cy="3539430"/>
          </a:xfrm>
          <a:prstGeom prst="rect">
            <a:avLst/>
          </a:prstGeom>
          <a:noFill/>
        </p:spPr>
        <p:txBody>
          <a:bodyPr wrap="square" rtlCol="0">
            <a:spAutoFit/>
          </a:bodyPr>
          <a:lstStyle/>
          <a:p>
            <a:pPr algn="just"/>
            <a:r>
              <a:rPr lang="ar-IQ" sz="3200" dirty="0" smtClean="0"/>
              <a:t>القياسات تكون صحيحة ضمن حدود معينة فقط وذلك لوجود الأخطاء التي لا يمكن التخلص منها. درجة دقة القياس تعتمد على طريقة القياس وعلى الجهاز المستعمل وكذلك على الظروف المحيطة بالقياس. على المهندس ان يحصل على دقة قياس تناسب الغرض من القياس لا اعلى ولا اقل. لذلك من الضروري ان يكون ملما بمصادر الأخطاء وانواعها وكيفية تقليل تأثيرها. </a:t>
            </a:r>
            <a:endParaRPr lang="en-GB"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57158" y="357166"/>
            <a:ext cx="8572560" cy="584775"/>
          </a:xfrm>
          <a:prstGeom prst="rect">
            <a:avLst/>
          </a:prstGeom>
          <a:noFill/>
        </p:spPr>
        <p:txBody>
          <a:bodyPr wrap="square" rtlCol="1">
            <a:spAutoFit/>
          </a:bodyPr>
          <a:lstStyle/>
          <a:p>
            <a:pPr algn="just"/>
            <a:r>
              <a:rPr lang="ar-IQ" sz="3200" u="sng" dirty="0" err="1" smtClean="0">
                <a:solidFill>
                  <a:srgbClr val="FF0000"/>
                </a:solidFill>
              </a:rPr>
              <a:t>الماحظات</a:t>
            </a:r>
            <a:r>
              <a:rPr lang="ar-IQ" sz="3200" u="sng" dirty="0" smtClean="0">
                <a:solidFill>
                  <a:srgbClr val="FF0000"/>
                </a:solidFill>
              </a:rPr>
              <a:t> الحقلية</a:t>
            </a:r>
          </a:p>
        </p:txBody>
      </p:sp>
      <p:sp>
        <p:nvSpPr>
          <p:cNvPr id="3" name="TextBox 2"/>
          <p:cNvSpPr txBox="1"/>
          <p:nvPr/>
        </p:nvSpPr>
        <p:spPr>
          <a:xfrm>
            <a:off x="971600" y="1196752"/>
            <a:ext cx="7560840" cy="3416320"/>
          </a:xfrm>
          <a:prstGeom prst="rect">
            <a:avLst/>
          </a:prstGeom>
          <a:noFill/>
        </p:spPr>
        <p:txBody>
          <a:bodyPr wrap="square" rtlCol="0">
            <a:spAutoFit/>
          </a:bodyPr>
          <a:lstStyle/>
          <a:p>
            <a:pPr algn="just"/>
            <a:r>
              <a:rPr lang="ar-IQ" sz="3600" dirty="0" smtClean="0"/>
              <a:t>الملاحظات الحقلية تعد جزءا هاما من العمل المساحي فهي تعكس طبيعة المهندس وحالته النفسية ومدى سيطرته على العمل ومثابرته واهتمامه بالواجب المناط به. يتعقد بعض الباحثين ان جدارة المهندس تتجلى بوضوح من خلال ملاحظاته الحقلية اكثر مما تتجلى في استخدامه للأجهزة المساحية.</a:t>
            </a:r>
            <a:endParaRPr lang="en-GB" sz="3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1425</TotalTime>
  <Words>620</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DecoType Naskh</vt:lpstr>
      <vt:lpstr>DecoType Naskh Variants</vt:lpstr>
      <vt:lpstr>Georgia</vt:lpstr>
      <vt:lpstr>PT Bold Heading</vt:lpstr>
      <vt:lpstr>Times New Roman</vt:lpstr>
      <vt:lpstr>Wingdings</vt:lpstr>
      <vt:lpstr>Wingdings 2</vt:lpstr>
      <vt:lpstr>مدني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Aqeel</dc:creator>
  <cp:lastModifiedBy>Dakhil, Ammar Jasim (PG)</cp:lastModifiedBy>
  <cp:revision>74</cp:revision>
  <dcterms:created xsi:type="dcterms:W3CDTF">2016-10-10T20:02:21Z</dcterms:created>
  <dcterms:modified xsi:type="dcterms:W3CDTF">2017-10-06T15:52:45Z</dcterms:modified>
</cp:coreProperties>
</file>